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9"/>
  </p:notesMasterIdLst>
  <p:sldIdLst>
    <p:sldId id="256" r:id="rId2"/>
    <p:sldId id="263" r:id="rId3"/>
    <p:sldId id="257" r:id="rId4"/>
    <p:sldId id="259" r:id="rId5"/>
    <p:sldId id="258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6" r:id="rId20"/>
    <p:sldId id="287" r:id="rId21"/>
    <p:sldId id="289" r:id="rId22"/>
    <p:sldId id="275" r:id="rId23"/>
    <p:sldId id="276" r:id="rId24"/>
    <p:sldId id="277" r:id="rId25"/>
    <p:sldId id="278" r:id="rId26"/>
    <p:sldId id="280" r:id="rId27"/>
    <p:sldId id="281" r:id="rId28"/>
    <p:sldId id="282" r:id="rId29"/>
    <p:sldId id="283" r:id="rId30"/>
    <p:sldId id="295" r:id="rId31"/>
    <p:sldId id="296" r:id="rId32"/>
    <p:sldId id="297" r:id="rId33"/>
    <p:sldId id="298" r:id="rId34"/>
    <p:sldId id="299" r:id="rId35"/>
    <p:sldId id="285" r:id="rId36"/>
    <p:sldId id="291" r:id="rId37"/>
    <p:sldId id="290" r:id="rId38"/>
    <p:sldId id="292" r:id="rId39"/>
    <p:sldId id="300" r:id="rId40"/>
    <p:sldId id="301" r:id="rId41"/>
    <p:sldId id="303" r:id="rId42"/>
    <p:sldId id="304" r:id="rId43"/>
    <p:sldId id="302" r:id="rId44"/>
    <p:sldId id="305" r:id="rId45"/>
    <p:sldId id="306" r:id="rId46"/>
    <p:sldId id="307" r:id="rId47"/>
    <p:sldId id="308" r:id="rId4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FFFF"/>
    <a:srgbClr val="FF19FF"/>
    <a:srgbClr val="FFFF19"/>
    <a:srgbClr val="F4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 showGuides="1">
      <p:cViewPr>
        <p:scale>
          <a:sx n="68" d="100"/>
          <a:sy n="68" d="100"/>
        </p:scale>
        <p:origin x="2280" y="13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002904-0A46-C141-B9CB-1C7391A58553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6B1C6D-1AA7-F74B-B70D-FDD642A788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2469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4359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36593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50656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05530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356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8000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62585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92488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12447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06474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536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03472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02093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68133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53050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78570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20176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7715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49902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57247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876837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7785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about me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60753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11866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81118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50439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72051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09344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521426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73148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512006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170986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5577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711334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085163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348373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61028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074887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036973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3385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9409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12880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7680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TOC table of contents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7577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B1C6D-1AA7-F74B-B70D-FDD642A7884D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2852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5F636E-C64B-7440-B2F6-E3DE813256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50F597F-E445-894A-A201-4AC0651A7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225B96A-59E2-AF42-A236-5BFC3A536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7D51-FDB0-9944-8EED-239DC387505A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0BE2B7F-51BB-9843-BE5E-8990F51BC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41CCE7-BB40-894F-A389-7F6305635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1A7C-8A98-F649-A539-0E450E5FB5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7063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19CC96-A076-F04F-AA0D-C8F0DE78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3F3E39A-6433-C44C-BE4B-5218FECB7C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6F775A-9775-CF4E-A804-37FF6FF77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7D51-FDB0-9944-8EED-239DC387505A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EE5C020-A71D-7B46-B10E-C461B2FF5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B23A773-5D9F-C642-BF64-3D73041A4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1A7C-8A98-F649-A539-0E450E5FB5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0354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6578B41-A935-2448-85C6-284FE36900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25B80D3-32B1-094F-ACA8-1C8CC2186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691F04C-2793-124E-BCF5-8C19FA3AD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7D51-FDB0-9944-8EED-239DC387505A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AA7FAE2-7C99-544E-ABD1-6EFA28334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5D81322-A0C5-414D-8946-6AAB994B6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1A7C-8A98-F649-A539-0E450E5FB5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3840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339FB2-08A3-BD46-94AE-C7D00C312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7ABDD05-0437-B447-BD01-C5416513A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E55B0D-D89D-4E4F-9D43-A0FDE9BE4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7D51-FDB0-9944-8EED-239DC387505A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7E82D44-551E-4D49-8305-792728D29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7791690-6E50-664B-BE7F-F0824C752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1A7C-8A98-F649-A539-0E450E5FB5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068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46B13E-63AC-C74B-87E2-7966F16BF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954CA23-B85F-2A48-9D77-E0107BCD2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C318635-7628-BB4C-861C-9168E1595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7D51-FDB0-9944-8EED-239DC387505A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9A23FA7-5050-6C43-AE72-467ABD394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C0FFAB1-8BF0-314F-8C03-39118676D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1A7C-8A98-F649-A539-0E450E5FB5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2955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4D3746-FCB6-9A44-9D94-A832B56E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AE7C567-AE6A-5349-ACEC-01515D3300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C125389-F2C1-B240-867C-48D6B2B02A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67C1869-3113-5548-A2B0-5EBA4E075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7D51-FDB0-9944-8EED-239DC387505A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7791DD5-B76C-4944-947D-B656E6617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AED1CB6-788F-C84B-AD15-6C4EADAB7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1A7C-8A98-F649-A539-0E450E5FB5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583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97E4D6-05D1-1C43-A594-00DB85F24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6886E3F-DF38-8F42-A6C4-3546119CE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41B39F9-BE7A-7D44-8D2D-AEB6478A6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A4F173D-114A-B54F-88D9-9F19D21687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8F60497-994D-D245-AB78-F0495FAC73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A8FF89A-5203-5D4C-99FA-8DF784146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7D51-FDB0-9944-8EED-239DC387505A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15DCEA7-49D9-854E-88CD-35C03BD78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FF91BA5-5F86-A64B-AB2F-F066ED447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1A7C-8A98-F649-A539-0E450E5FB5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136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DB8DD3-4BED-F246-91A9-A9BE7126B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6362359-A735-5741-B1D3-395E10CA4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7D51-FDB0-9944-8EED-239DC387505A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56C4B20-85D7-A947-A370-BAEFC7E60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86C5BBD-9FEE-7C45-A0F1-1CBD5D9C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1A7C-8A98-F649-A539-0E450E5FB5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6302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87E95BF-F34A-5D46-86E4-D888A1A55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7D51-FDB0-9944-8EED-239DC387505A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AE01E9A-51AE-9C46-AB2A-ABBBB0BCF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33C1E41-CEDA-BD44-8C9A-0B62B3F9B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1A7C-8A98-F649-A539-0E450E5FB5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822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83374B-F435-F046-B15B-2B8B56ECE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3FBD168-C497-8043-BEC6-01CA94CBB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C4F6FB4-2E39-9F4D-850E-2812B872F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D19E227-5983-0C4A-AC49-75ED873D3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7D51-FDB0-9944-8EED-239DC387505A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9482BA6-B78C-0B41-88CB-0C4F74D73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13E8184-727A-C044-AE34-DAA102C8A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1A7C-8A98-F649-A539-0E450E5FB5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4582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5E6AD3-FDAF-A14F-8A52-541A7AEEE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EB4DC47-757E-EF48-830A-C3C8C6D06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C0A56FB-DCC4-6E4E-B7A3-8104A3C0D5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B68BD19-D0FB-DF44-9524-2899F61F2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7D51-FDB0-9944-8EED-239DC387505A}" type="datetimeFigureOut">
              <a:rPr kumimoji="1" lang="ja-JP" altLang="en-US" smtClean="0"/>
              <a:t>2018/10/30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FDA8E6A-5681-934B-84CA-C9FBA18ED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05ABFA8-0D73-D147-93A9-463AF07C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1A7C-8A98-F649-A539-0E450E5FB5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420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BA20E22-63CC-E94E-B00A-6D49671BD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81E86AA-B82C-C146-96B5-3B73AE1B3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  <a:endParaRPr kumimoji="1" lang="en-US" altLang="ja-JP" dirty="0"/>
          </a:p>
          <a:p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
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
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B524165-52F1-4145-98DA-7D7F7F8FD7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defRPr>
            </a:lvl1pPr>
          </a:lstStyle>
          <a:p>
            <a:fld id="{F34B7D51-FDB0-9944-8EED-239DC387505A}" type="datetimeFigureOut">
              <a:rPr lang="ja-JP" altLang="en-US" smtClean="0"/>
              <a:pPr/>
              <a:t>2018/10/30</a:t>
            </a:fld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D11018-75FA-3145-B58F-9CA0FB76F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01B54F-900A-344F-BAC7-C444A5337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defRPr>
            </a:lvl1pPr>
          </a:lstStyle>
          <a:p>
            <a:fld id="{05F81A7C-8A98-F649-A539-0E450E5FB59A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42777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Cica" panose="020B0409020203020207" pitchFamily="49" charset="-128"/>
          <a:ea typeface="Cica" panose="020B0409020203020207" pitchFamily="49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Cica" panose="020B0409020203020207" pitchFamily="49" charset="-128"/>
          <a:ea typeface="Cica" panose="020B0409020203020207" pitchFamily="49" charset="-128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7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7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7.tif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8.tiff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7.tif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8.tiff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7.tif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8.tiff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7.tiff"/><Relationship Id="rId4" Type="http://schemas.openxmlformats.org/officeDocument/2006/relationships/image" Target="../media/image13.tiff"/><Relationship Id="rId9" Type="http://schemas.openxmlformats.org/officeDocument/2006/relationships/image" Target="../media/image12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3.tiff"/><Relationship Id="rId4" Type="http://schemas.openxmlformats.org/officeDocument/2006/relationships/image" Target="../media/image8.tif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tiff"/><Relationship Id="rId5" Type="http://schemas.openxmlformats.org/officeDocument/2006/relationships/image" Target="../media/image8.tiff"/><Relationship Id="rId4" Type="http://schemas.openxmlformats.org/officeDocument/2006/relationships/image" Target="../media/image15.tif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openxmlformats.org/officeDocument/2006/relationships/image" Target="../media/image16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tiff"/><Relationship Id="rId5" Type="http://schemas.openxmlformats.org/officeDocument/2006/relationships/image" Target="../media/image8.tiff"/><Relationship Id="rId4" Type="http://schemas.openxmlformats.org/officeDocument/2006/relationships/image" Target="../media/image1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17.tif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17.tif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17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17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17.tif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1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E248D9-D39C-834F-9574-13E0DED06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5400" dirty="0" err="1">
                <a:solidFill>
                  <a:srgbClr val="FF19FF"/>
                </a:solidFill>
              </a:rPr>
              <a:t>D</a:t>
            </a:r>
            <a:r>
              <a:rPr kumimoji="1" lang="en-US" altLang="ja-JP" sz="5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aily</a:t>
            </a:r>
            <a:r>
              <a:rPr kumimoji="1" lang="en-US" altLang="ja-JP" sz="5400" dirty="0" err="1">
                <a:solidFill>
                  <a:srgbClr val="FF19FF"/>
                </a:solidFill>
              </a:rPr>
              <a:t>U</a:t>
            </a:r>
            <a:r>
              <a:rPr kumimoji="1" lang="en-US" altLang="ja-JP" sz="5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</a:t>
            </a:r>
            <a:r>
              <a:rPr kumimoji="1" lang="en-US" altLang="ja-JP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kumimoji="1" lang="en-US" altLang="ja-JP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100</a:t>
            </a:r>
            <a:r>
              <a:rPr kumimoji="1" lang="en-US" altLang="ja-JP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Day</a:t>
            </a:r>
            <a:r>
              <a:rPr kumimoji="1" lang="ja-JP" altLang="en-US" sz="540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kumimoji="1" lang="en-US" altLang="ja-JP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Challenge</a:t>
            </a:r>
            <a:endParaRPr kumimoji="1" lang="ja-JP" altLang="en-US" sz="5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FBAA318-8989-B34E-9EBE-A3B977456E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2018-10-30</a:t>
            </a:r>
            <a:r>
              <a:rPr kumimoji="1" lang="ja-JP" alt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ja-JP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Takahito</a:t>
            </a:r>
            <a:r>
              <a:rPr lang="en-US" altLang="ja-JP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ja-JP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Sueda</a:t>
            </a:r>
            <a:endParaRPr lang="en-US" altLang="ja-JP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kumimoji="1" lang="en-US" altLang="ja-JP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-Briefing-</a:t>
            </a:r>
            <a:endParaRPr kumimoji="1" lang="ja-JP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F7137F7-A142-CE4D-91C2-0B4EBFAC6F2D}"/>
              </a:ext>
            </a:extLst>
          </p:cNvPr>
          <p:cNvSpPr txBox="1"/>
          <p:nvPr/>
        </p:nvSpPr>
        <p:spPr>
          <a:xfrm>
            <a:off x="2714305" y="6488668"/>
            <a:ext cx="6763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dirty="0">
                <a:solidFill>
                  <a:schemeClr val="tx1">
                    <a:lumMod val="50000"/>
                    <a:lumOff val="50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Copyright 2018 </a:t>
            </a:r>
            <a:r>
              <a:rPr lang="en" altLang="ja-JP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TakahitoSueda</a:t>
            </a:r>
            <a:r>
              <a:rPr lang="en" altLang="ja-JP" dirty="0">
                <a:solidFill>
                  <a:schemeClr val="tx1">
                    <a:lumMod val="50000"/>
                    <a:lumOff val="50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(</a:t>
            </a:r>
            <a:r>
              <a:rPr lang="en" altLang="ja-JP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Terfno</a:t>
            </a:r>
            <a:r>
              <a:rPr lang="en" altLang="ja-JP" dirty="0">
                <a:solidFill>
                  <a:schemeClr val="tx1">
                    <a:lumMod val="50000"/>
                    <a:lumOff val="50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) All Rights Reserved.</a:t>
            </a:r>
            <a:endParaRPr kumimoji="1" lang="ja-JP" altLang="en-US">
              <a:solidFill>
                <a:schemeClr val="tx1">
                  <a:lumMod val="50000"/>
                  <a:lumOff val="50000"/>
                </a:schemeClr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D9D9BD4-53F3-4142-A869-B36D30117D43}"/>
              </a:ext>
            </a:extLst>
          </p:cNvPr>
          <p:cNvSpPr/>
          <p:nvPr/>
        </p:nvSpPr>
        <p:spPr>
          <a:xfrm>
            <a:off x="-1" y="2452606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B9FF339-FA4D-4748-9914-2EC8AF6593D2}"/>
              </a:ext>
            </a:extLst>
          </p:cNvPr>
          <p:cNvSpPr/>
          <p:nvPr/>
        </p:nvSpPr>
        <p:spPr>
          <a:xfrm>
            <a:off x="0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81CC9F1-E8E7-C445-8F88-81E688A0F36D}"/>
              </a:ext>
            </a:extLst>
          </p:cNvPr>
          <p:cNvSpPr/>
          <p:nvPr/>
        </p:nvSpPr>
        <p:spPr>
          <a:xfrm>
            <a:off x="-2" y="3754464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503110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me</a:t>
            </a:r>
          </a:p>
          <a:p>
            <a:r>
              <a:rPr kumimoji="1" lang="en-US" altLang="ja-JP" dirty="0"/>
              <a:t>TL;DR</a:t>
            </a:r>
          </a:p>
          <a:p>
            <a:r>
              <a:rPr kumimoji="1" lang="en-US" altLang="ja-JP" sz="8000" b="1" dirty="0"/>
              <a:t>Purpose</a:t>
            </a:r>
            <a:endParaRPr kumimoji="1" lang="en-US" altLang="ja-JP" b="1" dirty="0"/>
          </a:p>
          <a:p>
            <a:r>
              <a:rPr lang="en-US" altLang="ja-JP" dirty="0"/>
              <a:t>Daily UI</a:t>
            </a:r>
          </a:p>
          <a:p>
            <a:r>
              <a:rPr lang="en-US" altLang="ja-JP" dirty="0"/>
              <a:t>Duration</a:t>
            </a:r>
          </a:p>
          <a:p>
            <a:r>
              <a:rPr lang="en-US" altLang="ja-JP" dirty="0"/>
              <a:t>Tool</a:t>
            </a:r>
          </a:p>
          <a:p>
            <a:r>
              <a:rPr lang="en-US" altLang="ja-JP" dirty="0"/>
              <a:t>Output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338D57-E5C3-894A-9A07-85B686795972}"/>
              </a:ext>
            </a:extLst>
          </p:cNvPr>
          <p:cNvSpPr/>
          <p:nvPr/>
        </p:nvSpPr>
        <p:spPr>
          <a:xfrm rot="10800000">
            <a:off x="-1" y="6204974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E25CCCD-657C-C94B-89CB-4128AA0E0CC8}"/>
              </a:ext>
            </a:extLst>
          </p:cNvPr>
          <p:cNvSpPr/>
          <p:nvPr/>
        </p:nvSpPr>
        <p:spPr>
          <a:xfrm rot="10800000">
            <a:off x="-2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C199D4-ABAF-0647-A9FA-38F9A889A048}"/>
              </a:ext>
            </a:extLst>
          </p:cNvPr>
          <p:cNvSpPr/>
          <p:nvPr/>
        </p:nvSpPr>
        <p:spPr>
          <a:xfrm rot="10800000">
            <a:off x="0" y="0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2ABC7AF9-7AF2-244B-84D4-E963326065B1}"/>
              </a:ext>
            </a:extLst>
          </p:cNvPr>
          <p:cNvCxnSpPr>
            <a:cxnSpLocks/>
          </p:cNvCxnSpPr>
          <p:nvPr/>
        </p:nvCxnSpPr>
        <p:spPr>
          <a:xfrm flipH="1">
            <a:off x="-387460" y="4023255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84700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Purpose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4000" b="1"/>
              <a:t>シス研でのデザイン系のイベントが無い</a:t>
            </a:r>
            <a:endParaRPr lang="en-US" altLang="ja-JP" sz="4000" b="1" dirty="0"/>
          </a:p>
          <a:p>
            <a:r>
              <a:rPr lang="ja-JP" altLang="en-US" sz="4000"/>
              <a:t>せっかくだし</a:t>
            </a:r>
            <a:r>
              <a:rPr lang="en-US" altLang="ja-JP" sz="4000" dirty="0"/>
              <a:t>UI</a:t>
            </a:r>
            <a:r>
              <a:rPr lang="ja-JP" altLang="en-US" sz="4000"/>
              <a:t>の勉強も兼ねたい</a:t>
            </a:r>
            <a:endParaRPr lang="en-US" altLang="ja-JP" sz="4000" dirty="0"/>
          </a:p>
          <a:p>
            <a:r>
              <a:rPr lang="en-US" altLang="ja-JP" sz="4000" dirty="0" err="1"/>
              <a:t>DailyUI</a:t>
            </a:r>
            <a:r>
              <a:rPr lang="ja-JP" altLang="en-US" sz="4000"/>
              <a:t>にみんなで参加すれば同じテーマで</a:t>
            </a:r>
            <a:br>
              <a:rPr lang="en-US" altLang="ja-JP" sz="4000" dirty="0"/>
            </a:br>
            <a:r>
              <a:rPr lang="ja-JP" altLang="en-US" sz="4000"/>
              <a:t>いろいろ作るから勉強になりそう</a:t>
            </a:r>
            <a:endParaRPr lang="en-US" altLang="ja-JP" sz="4000" dirty="0"/>
          </a:p>
          <a:p>
            <a:r>
              <a:rPr lang="ja-JP" altLang="en-US" sz="4000"/>
              <a:t>ついでにプロトタイピングの勉強もしよう</a:t>
            </a:r>
            <a:endParaRPr lang="en-US" altLang="ja-JP" sz="40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338D57-E5C3-894A-9A07-85B686795972}"/>
              </a:ext>
            </a:extLst>
          </p:cNvPr>
          <p:cNvSpPr/>
          <p:nvPr/>
        </p:nvSpPr>
        <p:spPr>
          <a:xfrm>
            <a:off x="-1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E25CCCD-657C-C94B-89CB-4128AA0E0CC8}"/>
              </a:ext>
            </a:extLst>
          </p:cNvPr>
          <p:cNvSpPr/>
          <p:nvPr/>
        </p:nvSpPr>
        <p:spPr>
          <a:xfrm>
            <a:off x="11541071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C199D4-ABAF-0647-A9FA-38F9A889A048}"/>
              </a:ext>
            </a:extLst>
          </p:cNvPr>
          <p:cNvSpPr/>
          <p:nvPr/>
        </p:nvSpPr>
        <p:spPr>
          <a:xfrm>
            <a:off x="0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2ABC7AF9-7AF2-244B-84D4-E963326065B1}"/>
              </a:ext>
            </a:extLst>
          </p:cNvPr>
          <p:cNvCxnSpPr>
            <a:cxnSpLocks/>
          </p:cNvCxnSpPr>
          <p:nvPr/>
        </p:nvCxnSpPr>
        <p:spPr>
          <a:xfrm flipH="1">
            <a:off x="12251763" y="4023255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2622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Purpose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4000"/>
              <a:t>シス研でのデザイン系のイベントが無い</a:t>
            </a:r>
            <a:endParaRPr lang="en-US" altLang="ja-JP" sz="4000" dirty="0"/>
          </a:p>
          <a:p>
            <a:r>
              <a:rPr lang="ja-JP" altLang="en-US" sz="4000" b="1"/>
              <a:t>せっかくだし</a:t>
            </a:r>
            <a:r>
              <a:rPr lang="en-US" altLang="ja-JP" sz="4000" b="1" dirty="0"/>
              <a:t>UI</a:t>
            </a:r>
            <a:r>
              <a:rPr lang="ja-JP" altLang="en-US" sz="4000" b="1"/>
              <a:t>の勉強も兼ねたい</a:t>
            </a:r>
            <a:endParaRPr lang="en-US" altLang="ja-JP" sz="4000" b="1" dirty="0"/>
          </a:p>
          <a:p>
            <a:r>
              <a:rPr lang="en-US" altLang="ja-JP" sz="4000" dirty="0" err="1"/>
              <a:t>DailyUI</a:t>
            </a:r>
            <a:r>
              <a:rPr lang="ja-JP" altLang="en-US" sz="4000"/>
              <a:t>にみんなで参加すれば同じテーマで</a:t>
            </a:r>
            <a:br>
              <a:rPr lang="en-US" altLang="ja-JP" sz="4000" dirty="0"/>
            </a:br>
            <a:r>
              <a:rPr lang="ja-JP" altLang="en-US" sz="4000"/>
              <a:t>いろいろ作るから勉強になりそう</a:t>
            </a:r>
            <a:endParaRPr lang="en-US" altLang="ja-JP" sz="4000" dirty="0"/>
          </a:p>
          <a:p>
            <a:r>
              <a:rPr lang="ja-JP" altLang="en-US" sz="4000"/>
              <a:t>ついでにプロトタイピングの勉強もしよう</a:t>
            </a:r>
            <a:endParaRPr lang="en-US" altLang="ja-JP" sz="4000" dirty="0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AC37B4E-40C0-DD42-B5F3-A055CFF67791}"/>
              </a:ext>
            </a:extLst>
          </p:cNvPr>
          <p:cNvSpPr/>
          <p:nvPr/>
        </p:nvSpPr>
        <p:spPr>
          <a:xfrm>
            <a:off x="11541070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4EB9C58-1ED6-0144-A371-CB5C2DD7B350}"/>
              </a:ext>
            </a:extLst>
          </p:cNvPr>
          <p:cNvSpPr/>
          <p:nvPr/>
        </p:nvSpPr>
        <p:spPr>
          <a:xfrm>
            <a:off x="0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707B1C1-3BD9-C54A-B4F0-3DB2EB8FA808}"/>
              </a:ext>
            </a:extLst>
          </p:cNvPr>
          <p:cNvSpPr/>
          <p:nvPr/>
        </p:nvSpPr>
        <p:spPr>
          <a:xfrm>
            <a:off x="11541071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03773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Purpose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4000"/>
              <a:t>シス研でのデザイン系のイベントが無い</a:t>
            </a:r>
            <a:endParaRPr lang="en-US" altLang="ja-JP" sz="4000" dirty="0"/>
          </a:p>
          <a:p>
            <a:r>
              <a:rPr lang="ja-JP" altLang="en-US" sz="4000"/>
              <a:t>せっかくだし</a:t>
            </a:r>
            <a:r>
              <a:rPr lang="en-US" altLang="ja-JP" sz="4000" dirty="0"/>
              <a:t>UI</a:t>
            </a:r>
            <a:r>
              <a:rPr lang="ja-JP" altLang="en-US" sz="4000"/>
              <a:t>の勉強も兼ねたい</a:t>
            </a:r>
            <a:endParaRPr lang="en-US" altLang="ja-JP" sz="4000" dirty="0"/>
          </a:p>
          <a:p>
            <a:r>
              <a:rPr lang="en-US" altLang="ja-JP" sz="4000" b="1" dirty="0" err="1"/>
              <a:t>DailyUI</a:t>
            </a:r>
            <a:r>
              <a:rPr lang="ja-JP" altLang="en-US" sz="4000" b="1"/>
              <a:t>にみんなで参加すれば同じテーマで</a:t>
            </a:r>
            <a:br>
              <a:rPr lang="en-US" altLang="ja-JP" sz="4000" b="1" dirty="0"/>
            </a:br>
            <a:r>
              <a:rPr lang="ja-JP" altLang="en-US" sz="4000" b="1"/>
              <a:t>いろいろ作るから勉強になりそう</a:t>
            </a:r>
            <a:endParaRPr lang="en-US" altLang="ja-JP" sz="4000" b="1" dirty="0"/>
          </a:p>
          <a:p>
            <a:r>
              <a:rPr lang="ja-JP" altLang="en-US" sz="4000"/>
              <a:t>ついでにプロトタイピングの勉強もしよう</a:t>
            </a:r>
            <a:endParaRPr lang="en-US" altLang="ja-JP" sz="40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338D57-E5C3-894A-9A07-85B686795972}"/>
              </a:ext>
            </a:extLst>
          </p:cNvPr>
          <p:cNvSpPr/>
          <p:nvPr/>
        </p:nvSpPr>
        <p:spPr>
          <a:xfrm>
            <a:off x="11541070" y="6207071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E25CCCD-657C-C94B-89CB-4128AA0E0CC8}"/>
              </a:ext>
            </a:extLst>
          </p:cNvPr>
          <p:cNvSpPr/>
          <p:nvPr/>
        </p:nvSpPr>
        <p:spPr>
          <a:xfrm>
            <a:off x="0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C199D4-ABAF-0647-A9FA-38F9A889A048}"/>
              </a:ext>
            </a:extLst>
          </p:cNvPr>
          <p:cNvSpPr/>
          <p:nvPr/>
        </p:nvSpPr>
        <p:spPr>
          <a:xfrm>
            <a:off x="11541071" y="0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3022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Purpose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4000"/>
              <a:t>シス研でのデザイン系のイベントが無い</a:t>
            </a:r>
            <a:endParaRPr lang="en-US" altLang="ja-JP" sz="4000" dirty="0"/>
          </a:p>
          <a:p>
            <a:r>
              <a:rPr lang="ja-JP" altLang="en-US" sz="4000"/>
              <a:t>せっかくだし</a:t>
            </a:r>
            <a:r>
              <a:rPr lang="en-US" altLang="ja-JP" sz="4000" dirty="0"/>
              <a:t>UI</a:t>
            </a:r>
            <a:r>
              <a:rPr lang="ja-JP" altLang="en-US" sz="4000"/>
              <a:t>の勉強も兼ねたい</a:t>
            </a:r>
            <a:endParaRPr lang="en-US" altLang="ja-JP" sz="4000" dirty="0"/>
          </a:p>
          <a:p>
            <a:r>
              <a:rPr lang="en-US" altLang="ja-JP" sz="4000" dirty="0" err="1"/>
              <a:t>DailyUI</a:t>
            </a:r>
            <a:r>
              <a:rPr lang="ja-JP" altLang="en-US" sz="4000"/>
              <a:t>にみんなで参加すれば同じテーマで</a:t>
            </a:r>
            <a:br>
              <a:rPr lang="en-US" altLang="ja-JP" sz="4000" dirty="0"/>
            </a:br>
            <a:r>
              <a:rPr lang="ja-JP" altLang="en-US" sz="4000"/>
              <a:t>いろいろ作るから勉強になりそう</a:t>
            </a:r>
            <a:endParaRPr lang="en-US" altLang="ja-JP" sz="4000" dirty="0"/>
          </a:p>
          <a:p>
            <a:r>
              <a:rPr lang="ja-JP" altLang="en-US" sz="4000" b="1"/>
              <a:t>ついでにプロトタイピングの勉強もしよう</a:t>
            </a:r>
            <a:endParaRPr lang="en-US" altLang="ja-JP" sz="4000" b="1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FA570A-6432-0842-91DE-787D026B402E}"/>
              </a:ext>
            </a:extLst>
          </p:cNvPr>
          <p:cNvSpPr/>
          <p:nvPr/>
        </p:nvSpPr>
        <p:spPr>
          <a:xfrm>
            <a:off x="-1" y="6207071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9CD5020-553E-4B47-9AF2-98C262E9BFD1}"/>
              </a:ext>
            </a:extLst>
          </p:cNvPr>
          <p:cNvSpPr/>
          <p:nvPr/>
        </p:nvSpPr>
        <p:spPr>
          <a:xfrm>
            <a:off x="11541071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5B926AA-192F-4B4A-9479-0BAB2D67B50A}"/>
              </a:ext>
            </a:extLst>
          </p:cNvPr>
          <p:cNvSpPr/>
          <p:nvPr/>
        </p:nvSpPr>
        <p:spPr>
          <a:xfrm>
            <a:off x="0" y="0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14952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/>
              <a:t>me</a:t>
            </a:r>
          </a:p>
          <a:p>
            <a:r>
              <a:rPr kumimoji="1" lang="en-US" altLang="ja-JP" sz="3600" dirty="0"/>
              <a:t>TL;DR</a:t>
            </a:r>
          </a:p>
          <a:p>
            <a:r>
              <a:rPr kumimoji="1" lang="en-US" altLang="ja-JP" sz="3600" dirty="0"/>
              <a:t>Purpose</a:t>
            </a:r>
          </a:p>
          <a:p>
            <a:r>
              <a:rPr lang="en-US" altLang="ja-JP" sz="3600" dirty="0"/>
              <a:t>Daily UI</a:t>
            </a:r>
          </a:p>
          <a:p>
            <a:r>
              <a:rPr lang="en-US" altLang="ja-JP" sz="3600" dirty="0"/>
              <a:t>Duration</a:t>
            </a:r>
          </a:p>
          <a:p>
            <a:r>
              <a:rPr lang="en-US" altLang="ja-JP" sz="3600" dirty="0"/>
              <a:t>Tool</a:t>
            </a:r>
          </a:p>
          <a:p>
            <a:r>
              <a:rPr lang="en-US" altLang="ja-JP" sz="3600" dirty="0"/>
              <a:t>Output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8AF2013-8DEF-7D4F-9584-A3CD9E1A961C}"/>
              </a:ext>
            </a:extLst>
          </p:cNvPr>
          <p:cNvSpPr/>
          <p:nvPr/>
        </p:nvSpPr>
        <p:spPr>
          <a:xfrm>
            <a:off x="-1" y="6207071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5B66E9F-B898-9541-86F9-3660984DF567}"/>
              </a:ext>
            </a:extLst>
          </p:cNvPr>
          <p:cNvSpPr/>
          <p:nvPr/>
        </p:nvSpPr>
        <p:spPr>
          <a:xfrm>
            <a:off x="-2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72A4B07-3DDF-D247-A1C9-1C6A15A7E81B}"/>
              </a:ext>
            </a:extLst>
          </p:cNvPr>
          <p:cNvSpPr/>
          <p:nvPr/>
        </p:nvSpPr>
        <p:spPr>
          <a:xfrm>
            <a:off x="0" y="0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883082C5-B570-0E44-9812-357DE7511269}"/>
              </a:ext>
            </a:extLst>
          </p:cNvPr>
          <p:cNvCxnSpPr>
            <a:cxnSpLocks/>
          </p:cNvCxnSpPr>
          <p:nvPr/>
        </p:nvCxnSpPr>
        <p:spPr>
          <a:xfrm flipH="1">
            <a:off x="-6551346" y="4464621"/>
            <a:ext cx="6483460" cy="0"/>
          </a:xfrm>
          <a:prstGeom prst="line">
            <a:avLst/>
          </a:prstGeom>
          <a:ln w="38100">
            <a:solidFill>
              <a:srgbClr val="FF1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53499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me</a:t>
            </a:r>
          </a:p>
          <a:p>
            <a:r>
              <a:rPr kumimoji="1" lang="en-US" altLang="ja-JP" dirty="0"/>
              <a:t>TL;DR</a:t>
            </a:r>
          </a:p>
          <a:p>
            <a:r>
              <a:rPr kumimoji="1" lang="en-US" altLang="ja-JP" dirty="0"/>
              <a:t>Purpose</a:t>
            </a:r>
          </a:p>
          <a:p>
            <a:r>
              <a:rPr lang="en-US" altLang="ja-JP" sz="8000" dirty="0"/>
              <a:t>Daily UI</a:t>
            </a:r>
            <a:endParaRPr lang="en-US" altLang="ja-JP" sz="8800" dirty="0"/>
          </a:p>
          <a:p>
            <a:r>
              <a:rPr lang="en-US" altLang="ja-JP" dirty="0"/>
              <a:t>Duration</a:t>
            </a:r>
          </a:p>
          <a:p>
            <a:r>
              <a:rPr lang="en-US" altLang="ja-JP" dirty="0"/>
              <a:t>Tool</a:t>
            </a:r>
          </a:p>
          <a:p>
            <a:r>
              <a:rPr lang="en-US" altLang="ja-JP" dirty="0"/>
              <a:t>Output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8AF2013-8DEF-7D4F-9584-A3CD9E1A961C}"/>
              </a:ext>
            </a:extLst>
          </p:cNvPr>
          <p:cNvSpPr/>
          <p:nvPr/>
        </p:nvSpPr>
        <p:spPr>
          <a:xfrm>
            <a:off x="11541073" y="3103535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5B66E9F-B898-9541-86F9-3660984DF567}"/>
              </a:ext>
            </a:extLst>
          </p:cNvPr>
          <p:cNvSpPr/>
          <p:nvPr/>
        </p:nvSpPr>
        <p:spPr>
          <a:xfrm>
            <a:off x="10890144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72A4B07-3DDF-D247-A1C9-1C6A15A7E81B}"/>
              </a:ext>
            </a:extLst>
          </p:cNvPr>
          <p:cNvSpPr/>
          <p:nvPr/>
        </p:nvSpPr>
        <p:spPr>
          <a:xfrm>
            <a:off x="10239215" y="3103534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6DBCED32-4911-6D49-9352-5605A060928C}"/>
              </a:ext>
            </a:extLst>
          </p:cNvPr>
          <p:cNvCxnSpPr>
            <a:cxnSpLocks/>
          </p:cNvCxnSpPr>
          <p:nvPr/>
        </p:nvCxnSpPr>
        <p:spPr>
          <a:xfrm flipH="1">
            <a:off x="-386090" y="4464621"/>
            <a:ext cx="6483460" cy="0"/>
          </a:xfrm>
          <a:prstGeom prst="line">
            <a:avLst/>
          </a:prstGeom>
          <a:ln w="38100">
            <a:solidFill>
              <a:srgbClr val="FF1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968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Daily UI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4800" dirty="0"/>
              <a:t>UI</a:t>
            </a:r>
            <a:r>
              <a:rPr lang="ja-JP" altLang="en-US" sz="4800"/>
              <a:t>とは</a:t>
            </a:r>
            <a:endParaRPr lang="en-US" altLang="ja-JP" sz="4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altLang="ja-JP" sz="4000" dirty="0">
                <a:solidFill>
                  <a:srgbClr val="FF19FF"/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U</a:t>
            </a:r>
            <a:r>
              <a:rPr lang="en-US" altLang="ja-JP" sz="4000" dirty="0">
                <a:latin typeface="Cica" panose="020B0409020203020207" pitchFamily="49" charset="-128"/>
                <a:ea typeface="Cica" panose="020B0409020203020207" pitchFamily="49" charset="-128"/>
              </a:rPr>
              <a:t>ser</a:t>
            </a:r>
            <a:r>
              <a:rPr lang="ja-JP" altLang="en-US" sz="4000">
                <a:latin typeface="Cica" panose="020B0409020203020207" pitchFamily="49" charset="-128"/>
                <a:ea typeface="Cica" panose="020B0409020203020207" pitchFamily="49" charset="-128"/>
              </a:rPr>
              <a:t> </a:t>
            </a:r>
            <a:r>
              <a:rPr lang="en-US" altLang="ja-JP" sz="4000" dirty="0">
                <a:solidFill>
                  <a:srgbClr val="FF19FF"/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I</a:t>
            </a:r>
            <a:r>
              <a:rPr lang="en-US" altLang="ja-JP" sz="4000" dirty="0">
                <a:latin typeface="Cica" panose="020B0409020203020207" pitchFamily="49" charset="-128"/>
                <a:ea typeface="Cica" panose="020B0409020203020207" pitchFamily="49" charset="-128"/>
              </a:rPr>
              <a:t>nterface</a:t>
            </a:r>
            <a:r>
              <a:rPr lang="ja-JP" altLang="en-US" sz="4000">
                <a:latin typeface="Cica" panose="020B0409020203020207" pitchFamily="49" charset="-128"/>
                <a:ea typeface="Cica" panose="020B0409020203020207" pitchFamily="49" charset="-128"/>
              </a:rPr>
              <a:t> のこと</a:t>
            </a:r>
            <a:endParaRPr lang="en-US" altLang="ja-JP" sz="4000" dirty="0">
              <a:latin typeface="Cica" panose="020B0409020203020207" pitchFamily="49" charset="-128"/>
              <a:ea typeface="Cica" panose="020B0409020203020207" pitchFamily="49" charset="-128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ja-JP" altLang="en-US" sz="4000">
                <a:latin typeface="Cica" panose="020B0409020203020207" pitchFamily="49" charset="-128"/>
                <a:ea typeface="Cica" panose="020B0409020203020207" pitchFamily="49" charset="-128"/>
              </a:rPr>
              <a:t>ボタンとかそういうの</a:t>
            </a:r>
            <a:endParaRPr lang="en-US" altLang="ja-JP" sz="4000" dirty="0"/>
          </a:p>
          <a:p>
            <a:r>
              <a:rPr lang="en-US" altLang="ja-JP" sz="4800" dirty="0"/>
              <a:t>UX</a:t>
            </a:r>
            <a:r>
              <a:rPr lang="ja-JP" altLang="en-US" sz="4800"/>
              <a:t>は？</a:t>
            </a:r>
            <a:endParaRPr lang="en-US" altLang="ja-JP" sz="4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altLang="ja-JP" sz="4000" dirty="0">
                <a:solidFill>
                  <a:srgbClr val="FF19FF"/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U</a:t>
            </a:r>
            <a:r>
              <a:rPr lang="en-US" altLang="ja-JP" sz="4000" dirty="0">
                <a:latin typeface="Cica" panose="020B0409020203020207" pitchFamily="49" charset="-128"/>
                <a:ea typeface="Cica" panose="020B0409020203020207" pitchFamily="49" charset="-128"/>
              </a:rPr>
              <a:t>ser</a:t>
            </a:r>
            <a:r>
              <a:rPr lang="ja-JP" altLang="en-US" sz="4000">
                <a:latin typeface="Cica" panose="020B0409020203020207" pitchFamily="49" charset="-128"/>
                <a:ea typeface="Cica" panose="020B0409020203020207" pitchFamily="49" charset="-128"/>
              </a:rPr>
              <a:t> </a:t>
            </a:r>
            <a:r>
              <a:rPr lang="en-US" altLang="ja-JP" sz="4000" dirty="0">
                <a:solidFill>
                  <a:srgbClr val="FF19FF"/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E</a:t>
            </a:r>
            <a:r>
              <a:rPr lang="en-US" altLang="ja-JP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xperience</a:t>
            </a:r>
            <a:r>
              <a:rPr lang="ja-JP" altLang="en-US" sz="4000">
                <a:solidFill>
                  <a:schemeClr val="tx1">
                    <a:lumMod val="85000"/>
                    <a:lumOff val="15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 </a:t>
            </a:r>
            <a:r>
              <a:rPr lang="ja-JP" altLang="en-US" sz="4000">
                <a:latin typeface="Cica" panose="020B0409020203020207" pitchFamily="49" charset="-128"/>
                <a:ea typeface="Cica" panose="020B0409020203020207" pitchFamily="49" charset="-128"/>
              </a:rPr>
              <a:t>のこと</a:t>
            </a:r>
            <a:endParaRPr lang="en-US" altLang="ja-JP" sz="4000" dirty="0">
              <a:latin typeface="Cica" panose="020B0409020203020207" pitchFamily="49" charset="-128"/>
              <a:ea typeface="Cica" panose="020B0409020203020207" pitchFamily="49" charset="-128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ja-JP" altLang="en-US" sz="4000">
                <a:latin typeface="Cica" panose="020B0409020203020207" pitchFamily="49" charset="-128"/>
                <a:ea typeface="Cica" panose="020B0409020203020207" pitchFamily="49" charset="-128"/>
              </a:rPr>
              <a:t>ユーザー体験のこと</a:t>
            </a:r>
            <a:endParaRPr lang="en-US" altLang="ja-JP" sz="4000" dirty="0"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8AF2013-8DEF-7D4F-9584-A3CD9E1A961C}"/>
              </a:ext>
            </a:extLst>
          </p:cNvPr>
          <p:cNvSpPr/>
          <p:nvPr/>
        </p:nvSpPr>
        <p:spPr>
          <a:xfrm>
            <a:off x="11536955" y="650929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5B66E9F-B898-9541-86F9-3660984DF567}"/>
              </a:ext>
            </a:extLst>
          </p:cNvPr>
          <p:cNvSpPr/>
          <p:nvPr/>
        </p:nvSpPr>
        <p:spPr>
          <a:xfrm>
            <a:off x="10886027" y="0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72A4B07-3DDF-D247-A1C9-1C6A15A7E81B}"/>
              </a:ext>
            </a:extLst>
          </p:cNvPr>
          <p:cNvSpPr/>
          <p:nvPr/>
        </p:nvSpPr>
        <p:spPr>
          <a:xfrm>
            <a:off x="11536956" y="0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8232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Daily UI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4800" dirty="0"/>
              <a:t>100</a:t>
            </a:r>
            <a:r>
              <a:rPr lang="ja-JP" altLang="en-US" sz="4800"/>
              <a:t>日間</a:t>
            </a:r>
            <a:r>
              <a:rPr lang="en-US" altLang="ja-JP" sz="4800" dirty="0"/>
              <a:t>(</a:t>
            </a:r>
            <a:r>
              <a:rPr lang="ja-JP" altLang="en-US" sz="4800"/>
              <a:t>平日のみ</a:t>
            </a:r>
            <a:r>
              <a:rPr lang="en-US" altLang="ja-JP" sz="4800" dirty="0"/>
              <a:t>)</a:t>
            </a:r>
            <a:r>
              <a:rPr lang="ja-JP" altLang="en-US" sz="4800"/>
              <a:t>毎日メールで</a:t>
            </a:r>
            <a:br>
              <a:rPr lang="en-US" altLang="ja-JP" sz="4800" dirty="0"/>
            </a:br>
            <a:r>
              <a:rPr lang="en-US" altLang="ja-JP" sz="4800" dirty="0"/>
              <a:t>UI</a:t>
            </a:r>
            <a:r>
              <a:rPr lang="ja-JP" altLang="en-US" sz="4800"/>
              <a:t>のお題が届く</a:t>
            </a:r>
            <a:endParaRPr lang="en-US" altLang="ja-JP" sz="4800" dirty="0"/>
          </a:p>
          <a:p>
            <a:r>
              <a:rPr lang="en-US" altLang="ja-JP" sz="4800" dirty="0"/>
              <a:t>e.g.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ログイン画面の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検索画面の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電卓の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8AF2013-8DEF-7D4F-9584-A3CD9E1A961C}"/>
              </a:ext>
            </a:extLst>
          </p:cNvPr>
          <p:cNvSpPr/>
          <p:nvPr/>
        </p:nvSpPr>
        <p:spPr>
          <a:xfrm rot="5400000">
            <a:off x="10890142" y="6207071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5B66E9F-B898-9541-86F9-3660984DF567}"/>
              </a:ext>
            </a:extLst>
          </p:cNvPr>
          <p:cNvSpPr/>
          <p:nvPr/>
        </p:nvSpPr>
        <p:spPr>
          <a:xfrm rot="5400000">
            <a:off x="11541071" y="5556142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72A4B07-3DDF-D247-A1C9-1C6A15A7E81B}"/>
              </a:ext>
            </a:extLst>
          </p:cNvPr>
          <p:cNvSpPr/>
          <p:nvPr/>
        </p:nvSpPr>
        <p:spPr>
          <a:xfrm rot="5400000">
            <a:off x="11541071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8EDACF63-9CD1-D349-A7E6-9AECE20A9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505719" y="-4276108"/>
            <a:ext cx="5505719" cy="4276108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994B1C8B-379B-3346-8A8A-36729C3A5B20}"/>
              </a:ext>
            </a:extLst>
          </p:cNvPr>
          <p:cNvSpPr/>
          <p:nvPr/>
        </p:nvSpPr>
        <p:spPr>
          <a:xfrm>
            <a:off x="6795319" y="6894190"/>
            <a:ext cx="42242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>
                <a:latin typeface="Cica" panose="020B0409020203020207" pitchFamily="49" charset="-128"/>
                <a:ea typeface="Cica" panose="020B0409020203020207" pitchFamily="49" charset="-128"/>
              </a:rPr>
              <a:t>https://blog.haiji.co/entry/dailyui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FD5EF1B-EFB5-C84C-A219-9AD13EFD2A74}"/>
              </a:ext>
            </a:extLst>
          </p:cNvPr>
          <p:cNvSpPr/>
          <p:nvPr/>
        </p:nvSpPr>
        <p:spPr>
          <a:xfrm rot="16200000">
            <a:off x="9882004" y="2928967"/>
            <a:ext cx="5008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http://www.life-is-bitter.com/entry/dailyui01</a:t>
            </a:r>
          </a:p>
        </p:txBody>
      </p:sp>
    </p:spTree>
    <p:extLst>
      <p:ext uri="{BB962C8B-B14F-4D97-AF65-F5344CB8AC3E}">
        <p14:creationId xmlns:p14="http://schemas.microsoft.com/office/powerpoint/2010/main" val="18009463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Daily UI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4800" dirty="0"/>
              <a:t>100</a:t>
            </a:r>
            <a:r>
              <a:rPr lang="ja-JP" altLang="en-US" sz="4800"/>
              <a:t>日間</a:t>
            </a:r>
            <a:r>
              <a:rPr lang="en-US" altLang="ja-JP" sz="4800" dirty="0"/>
              <a:t>(</a:t>
            </a:r>
            <a:r>
              <a:rPr lang="ja-JP" altLang="en-US" sz="4800"/>
              <a:t>平日のみ</a:t>
            </a:r>
            <a:r>
              <a:rPr lang="en-US" altLang="ja-JP" sz="4800" dirty="0"/>
              <a:t>)</a:t>
            </a:r>
            <a:r>
              <a:rPr lang="ja-JP" altLang="en-US" sz="4800"/>
              <a:t>毎日メールで</a:t>
            </a:r>
            <a:br>
              <a:rPr lang="en-US" altLang="ja-JP" sz="4800" dirty="0"/>
            </a:br>
            <a:r>
              <a:rPr lang="en-US" altLang="ja-JP" sz="4800" dirty="0"/>
              <a:t>UI</a:t>
            </a:r>
            <a:r>
              <a:rPr lang="ja-JP" altLang="en-US" sz="4800"/>
              <a:t>のお題が届く</a:t>
            </a:r>
            <a:endParaRPr lang="en-US" altLang="ja-JP" sz="4800" dirty="0"/>
          </a:p>
          <a:p>
            <a:r>
              <a:rPr lang="en-US" altLang="ja-JP" sz="4800" dirty="0"/>
              <a:t>e.g.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ログイン画面の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検索画面の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電卓の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8AF2013-8DEF-7D4F-9584-A3CD9E1A961C}"/>
              </a:ext>
            </a:extLst>
          </p:cNvPr>
          <p:cNvSpPr/>
          <p:nvPr/>
        </p:nvSpPr>
        <p:spPr>
          <a:xfrm rot="5400000">
            <a:off x="10890142" y="6207071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5B66E9F-B898-9541-86F9-3660984DF567}"/>
              </a:ext>
            </a:extLst>
          </p:cNvPr>
          <p:cNvSpPr/>
          <p:nvPr/>
        </p:nvSpPr>
        <p:spPr>
          <a:xfrm rot="5400000">
            <a:off x="11541071" y="5556142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72A4B07-3DDF-D247-A1C9-1C6A15A7E81B}"/>
              </a:ext>
            </a:extLst>
          </p:cNvPr>
          <p:cNvSpPr/>
          <p:nvPr/>
        </p:nvSpPr>
        <p:spPr>
          <a:xfrm rot="5400000">
            <a:off x="11541071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B900878-41D6-314C-B5FD-B5EE6A6F6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180" y="1690688"/>
            <a:ext cx="5505719" cy="4276108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0A84FFF3-7C95-214C-A1CE-7152AAB5D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080000" y="6858000"/>
            <a:ext cx="5080000" cy="3810000"/>
          </a:xfrm>
          <a:prstGeom prst="rect">
            <a:avLst/>
          </a:prstGeom>
        </p:spPr>
      </p:pic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CAC2B11-ED8E-A946-9E92-F527BF664E07}"/>
              </a:ext>
            </a:extLst>
          </p:cNvPr>
          <p:cNvSpPr/>
          <p:nvPr/>
        </p:nvSpPr>
        <p:spPr>
          <a:xfrm>
            <a:off x="6795319" y="6546457"/>
            <a:ext cx="42242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>
                <a:latin typeface="Cica" panose="020B0409020203020207" pitchFamily="49" charset="-128"/>
                <a:ea typeface="Cica" panose="020B0409020203020207" pitchFamily="49" charset="-128"/>
              </a:rPr>
              <a:t>https://blog.haiji.co/entry/dailyui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751FB1EB-610C-B24D-B221-FE23DFC6CC43}"/>
              </a:ext>
            </a:extLst>
          </p:cNvPr>
          <p:cNvSpPr/>
          <p:nvPr/>
        </p:nvSpPr>
        <p:spPr>
          <a:xfrm rot="16200000">
            <a:off x="9547150" y="2928967"/>
            <a:ext cx="5008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http://www.life-is-bitter.com/entry/dailyui01</a:t>
            </a:r>
          </a:p>
        </p:txBody>
      </p:sp>
    </p:spTree>
    <p:extLst>
      <p:ext uri="{BB962C8B-B14F-4D97-AF65-F5344CB8AC3E}">
        <p14:creationId xmlns:p14="http://schemas.microsoft.com/office/powerpoint/2010/main" val="26631261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E248D9-D39C-834F-9574-13E0DED06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5400" b="1">
                <a:solidFill>
                  <a:schemeClr val="tx1">
                    <a:lumMod val="50000"/>
                    <a:lumOff val="50000"/>
                  </a:schemeClr>
                </a:solidFill>
              </a:rPr>
              <a:t>謝罪</a:t>
            </a:r>
            <a:r>
              <a:rPr lang="en-US" altLang="ja-JP" sz="5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kumimoji="1" lang="ja-JP" altLang="en-US" sz="5400" b="1">
                <a:solidFill>
                  <a:schemeClr val="tx1">
                    <a:lumMod val="50000"/>
                    <a:lumOff val="50000"/>
                  </a:schemeClr>
                </a:solidFill>
              </a:rPr>
              <a:t>黄色が見にくいかも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FBAA318-8989-B34E-9EBE-A3B977456E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2018-10-30</a:t>
            </a:r>
            <a:r>
              <a:rPr kumimoji="1" lang="ja-JP" alt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ja-JP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Takahito</a:t>
            </a:r>
            <a:r>
              <a:rPr lang="en-US" altLang="ja-JP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ja-JP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Sueda</a:t>
            </a:r>
            <a:endParaRPr lang="en-US" altLang="ja-JP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kumimoji="1" lang="en-US" altLang="ja-JP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-Briefing-</a:t>
            </a:r>
            <a:endParaRPr kumimoji="1" lang="ja-JP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F7137F7-A142-CE4D-91C2-0B4EBFAC6F2D}"/>
              </a:ext>
            </a:extLst>
          </p:cNvPr>
          <p:cNvSpPr txBox="1"/>
          <p:nvPr/>
        </p:nvSpPr>
        <p:spPr>
          <a:xfrm>
            <a:off x="2714305" y="6488668"/>
            <a:ext cx="6763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dirty="0">
                <a:solidFill>
                  <a:schemeClr val="tx1">
                    <a:lumMod val="50000"/>
                    <a:lumOff val="50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Copyright 2018 </a:t>
            </a:r>
            <a:r>
              <a:rPr lang="en" altLang="ja-JP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TakahitoSueda</a:t>
            </a:r>
            <a:r>
              <a:rPr lang="en" altLang="ja-JP" dirty="0">
                <a:solidFill>
                  <a:schemeClr val="tx1">
                    <a:lumMod val="50000"/>
                    <a:lumOff val="50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(</a:t>
            </a:r>
            <a:r>
              <a:rPr lang="en" altLang="ja-JP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Terfno</a:t>
            </a:r>
            <a:r>
              <a:rPr lang="en" altLang="ja-JP" dirty="0">
                <a:solidFill>
                  <a:schemeClr val="tx1">
                    <a:lumMod val="50000"/>
                    <a:lumOff val="50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rPr>
              <a:t>) All Rights Reserved.</a:t>
            </a:r>
            <a:endParaRPr kumimoji="1" lang="ja-JP" altLang="en-US">
              <a:solidFill>
                <a:schemeClr val="tx1">
                  <a:lumMod val="50000"/>
                  <a:lumOff val="50000"/>
                </a:schemeClr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D9D9BD4-53F3-4142-A869-B36D30117D43}"/>
              </a:ext>
            </a:extLst>
          </p:cNvPr>
          <p:cNvSpPr/>
          <p:nvPr/>
        </p:nvSpPr>
        <p:spPr>
          <a:xfrm>
            <a:off x="-1" y="2452606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B9FF339-FA4D-4748-9914-2EC8AF6593D2}"/>
              </a:ext>
            </a:extLst>
          </p:cNvPr>
          <p:cNvSpPr/>
          <p:nvPr/>
        </p:nvSpPr>
        <p:spPr>
          <a:xfrm>
            <a:off x="0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81CC9F1-E8E7-C445-8F88-81E688A0F36D}"/>
              </a:ext>
            </a:extLst>
          </p:cNvPr>
          <p:cNvSpPr/>
          <p:nvPr/>
        </p:nvSpPr>
        <p:spPr>
          <a:xfrm>
            <a:off x="-2" y="3754464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90768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Daily UI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4800" dirty="0"/>
              <a:t>100</a:t>
            </a:r>
            <a:r>
              <a:rPr lang="ja-JP" altLang="en-US" sz="4800"/>
              <a:t>日間</a:t>
            </a:r>
            <a:r>
              <a:rPr lang="en-US" altLang="ja-JP" sz="4800" dirty="0"/>
              <a:t>(</a:t>
            </a:r>
            <a:r>
              <a:rPr lang="ja-JP" altLang="en-US" sz="4800"/>
              <a:t>平日のみ</a:t>
            </a:r>
            <a:r>
              <a:rPr lang="en-US" altLang="ja-JP" sz="4800" dirty="0"/>
              <a:t>)</a:t>
            </a:r>
            <a:r>
              <a:rPr lang="ja-JP" altLang="en-US" sz="4800"/>
              <a:t>毎日メールで</a:t>
            </a:r>
            <a:br>
              <a:rPr lang="en-US" altLang="ja-JP" sz="4800" dirty="0"/>
            </a:br>
            <a:r>
              <a:rPr lang="en-US" altLang="ja-JP" sz="4800" dirty="0"/>
              <a:t>UI</a:t>
            </a:r>
            <a:r>
              <a:rPr lang="ja-JP" altLang="en-US" sz="4800"/>
              <a:t>のお題が届く</a:t>
            </a:r>
            <a:endParaRPr lang="en-US" altLang="ja-JP" sz="4800" dirty="0"/>
          </a:p>
          <a:p>
            <a:r>
              <a:rPr lang="en-US" altLang="ja-JP" sz="4800" dirty="0"/>
              <a:t>e.g.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ログイン画面の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検索画面の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電卓の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8AF2013-8DEF-7D4F-9584-A3CD9E1A961C}"/>
              </a:ext>
            </a:extLst>
          </p:cNvPr>
          <p:cNvSpPr/>
          <p:nvPr/>
        </p:nvSpPr>
        <p:spPr>
          <a:xfrm rot="5400000">
            <a:off x="10890142" y="6207071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5B66E9F-B898-9541-86F9-3660984DF567}"/>
              </a:ext>
            </a:extLst>
          </p:cNvPr>
          <p:cNvSpPr/>
          <p:nvPr/>
        </p:nvSpPr>
        <p:spPr>
          <a:xfrm rot="5400000">
            <a:off x="11541071" y="5556142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72A4B07-3DDF-D247-A1C9-1C6A15A7E81B}"/>
              </a:ext>
            </a:extLst>
          </p:cNvPr>
          <p:cNvSpPr/>
          <p:nvPr/>
        </p:nvSpPr>
        <p:spPr>
          <a:xfrm rot="5400000">
            <a:off x="11541071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A725979C-0368-624C-9106-A4408515D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180" y="1690688"/>
            <a:ext cx="5505719" cy="4276108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E3908AD0-DDC5-9944-AE5C-41A54F88F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9481" y="2219459"/>
            <a:ext cx="5080000" cy="3810000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CFD7B370-37D3-A446-9AD9-715EF4D414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0" y="-3810000"/>
            <a:ext cx="5080000" cy="3810000"/>
          </a:xfrm>
          <a:prstGeom prst="rect">
            <a:avLst/>
          </a:prstGeom>
        </p:spPr>
      </p:pic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3848266D-A4DF-BA45-AC2C-3E1D7654B358}"/>
              </a:ext>
            </a:extLst>
          </p:cNvPr>
          <p:cNvSpPr/>
          <p:nvPr/>
        </p:nvSpPr>
        <p:spPr>
          <a:xfrm>
            <a:off x="6795319" y="6546457"/>
            <a:ext cx="42242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>
                <a:latin typeface="Cica" panose="020B0409020203020207" pitchFamily="49" charset="-128"/>
                <a:ea typeface="Cica" panose="020B0409020203020207" pitchFamily="49" charset="-128"/>
              </a:rPr>
              <a:t>https://blog.haiji.co/entry/dailyui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2A361B3-4C02-6E4D-85B1-5A3E21690E72}"/>
              </a:ext>
            </a:extLst>
          </p:cNvPr>
          <p:cNvSpPr/>
          <p:nvPr/>
        </p:nvSpPr>
        <p:spPr>
          <a:xfrm rot="16200000">
            <a:off x="9547150" y="2928967"/>
            <a:ext cx="5008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http://www.life-is-bitter.com/entry/dailyui01</a:t>
            </a:r>
          </a:p>
        </p:txBody>
      </p:sp>
    </p:spTree>
    <p:extLst>
      <p:ext uri="{BB962C8B-B14F-4D97-AF65-F5344CB8AC3E}">
        <p14:creationId xmlns:p14="http://schemas.microsoft.com/office/powerpoint/2010/main" val="2276460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Daily UI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4800" dirty="0"/>
              <a:t>100</a:t>
            </a:r>
            <a:r>
              <a:rPr lang="ja-JP" altLang="en-US" sz="4800"/>
              <a:t>日間</a:t>
            </a:r>
            <a:r>
              <a:rPr lang="en-US" altLang="ja-JP" sz="4800" dirty="0"/>
              <a:t>(</a:t>
            </a:r>
            <a:r>
              <a:rPr lang="ja-JP" altLang="en-US" sz="4800"/>
              <a:t>平日のみ</a:t>
            </a:r>
            <a:r>
              <a:rPr lang="en-US" altLang="ja-JP" sz="4800" dirty="0"/>
              <a:t>)</a:t>
            </a:r>
            <a:r>
              <a:rPr lang="ja-JP" altLang="en-US" sz="4800"/>
              <a:t>毎日メールで</a:t>
            </a:r>
            <a:br>
              <a:rPr lang="en-US" altLang="ja-JP" sz="4800" dirty="0"/>
            </a:br>
            <a:r>
              <a:rPr lang="en-US" altLang="ja-JP" sz="4800" dirty="0"/>
              <a:t>UI</a:t>
            </a:r>
            <a:r>
              <a:rPr lang="ja-JP" altLang="en-US" sz="4800"/>
              <a:t>のお題が届く</a:t>
            </a:r>
            <a:endParaRPr lang="en-US" altLang="ja-JP" sz="4800" dirty="0"/>
          </a:p>
          <a:p>
            <a:r>
              <a:rPr lang="en-US" altLang="ja-JP" sz="4800" dirty="0"/>
              <a:t>e.g.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ログイン画面の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検索画面の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ja-JP" altLang="en-US" sz="4400">
                <a:latin typeface="Cica" panose="020B0409020203020207" pitchFamily="49" charset="-128"/>
                <a:ea typeface="Cica" panose="020B0409020203020207" pitchFamily="49" charset="-128"/>
              </a:rPr>
              <a:t>電卓の</a:t>
            </a:r>
            <a:r>
              <a:rPr lang="en-US" altLang="ja-JP" sz="4400" dirty="0">
                <a:latin typeface="Cica" panose="020B0409020203020207" pitchFamily="49" charset="-128"/>
                <a:ea typeface="Cica" panose="020B0409020203020207" pitchFamily="49" charset="-128"/>
              </a:rPr>
              <a:t>UI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A725979C-0368-624C-9106-A4408515D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180" y="1690688"/>
            <a:ext cx="5505719" cy="4276108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E3908AD0-DDC5-9944-AE5C-41A54F88F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9481" y="2219459"/>
            <a:ext cx="5080000" cy="381000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BC7AE2C2-FC8A-CA40-B858-DDBA3D5A8B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7436" y="1027906"/>
            <a:ext cx="5080000" cy="381000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3846EEF-AE98-F64C-90BC-3897FD702E5A}"/>
              </a:ext>
            </a:extLst>
          </p:cNvPr>
          <p:cNvSpPr/>
          <p:nvPr/>
        </p:nvSpPr>
        <p:spPr>
          <a:xfrm>
            <a:off x="6795319" y="6546457"/>
            <a:ext cx="42242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>
                <a:latin typeface="Cica" panose="020B0409020203020207" pitchFamily="49" charset="-128"/>
                <a:ea typeface="Cica" panose="020B0409020203020207" pitchFamily="49" charset="-128"/>
              </a:rPr>
              <a:t>https://blog.haiji.co/entry/dailyui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68660F6-725B-6941-B762-28711574BE27}"/>
              </a:ext>
            </a:extLst>
          </p:cNvPr>
          <p:cNvSpPr/>
          <p:nvPr/>
        </p:nvSpPr>
        <p:spPr>
          <a:xfrm rot="16200000">
            <a:off x="9547150" y="2928967"/>
            <a:ext cx="5008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http://www.life-is-bitter.com/entry/dailyui01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E8C3B85-A318-6747-AD94-928114259344}"/>
              </a:ext>
            </a:extLst>
          </p:cNvPr>
          <p:cNvSpPr/>
          <p:nvPr/>
        </p:nvSpPr>
        <p:spPr>
          <a:xfrm rot="5400000">
            <a:off x="10890142" y="6207071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0B2A4D1-FECD-8D4F-99CE-10C0891CAB64}"/>
              </a:ext>
            </a:extLst>
          </p:cNvPr>
          <p:cNvSpPr/>
          <p:nvPr/>
        </p:nvSpPr>
        <p:spPr>
          <a:xfrm rot="5400000">
            <a:off x="11541071" y="5556142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D9819730-EF6A-9B4F-933A-5A813FB5910F}"/>
              </a:ext>
            </a:extLst>
          </p:cNvPr>
          <p:cNvSpPr/>
          <p:nvPr/>
        </p:nvSpPr>
        <p:spPr>
          <a:xfrm rot="5400000">
            <a:off x="11541071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8874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Daily UI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4800" dirty="0"/>
              <a:t>100</a:t>
            </a:r>
            <a:r>
              <a:rPr lang="ja-JP" altLang="en-US" sz="4800"/>
              <a:t>日間</a:t>
            </a:r>
            <a:r>
              <a:rPr lang="en-US" altLang="ja-JP" sz="4800" dirty="0"/>
              <a:t>(</a:t>
            </a:r>
            <a:r>
              <a:rPr lang="ja-JP" altLang="en-US" sz="4800"/>
              <a:t>平日のみ</a:t>
            </a:r>
            <a:r>
              <a:rPr lang="en-US" altLang="ja-JP" sz="4800" dirty="0"/>
              <a:t>)</a:t>
            </a:r>
            <a:r>
              <a:rPr lang="ja-JP" altLang="en-US" sz="4800"/>
              <a:t>毎日メールで</a:t>
            </a:r>
            <a:br>
              <a:rPr lang="en-US" altLang="ja-JP" sz="4800" dirty="0"/>
            </a:br>
            <a:r>
              <a:rPr lang="en-US" altLang="ja-JP" sz="4800" dirty="0"/>
              <a:t>UI</a:t>
            </a:r>
            <a:r>
              <a:rPr lang="ja-JP" altLang="en-US" sz="4800"/>
              <a:t>のお題が届く</a:t>
            </a:r>
            <a:r>
              <a:rPr lang="en-US" altLang="ja-JP" dirty="0"/>
              <a:t>(</a:t>
            </a:r>
            <a:r>
              <a:rPr lang="ja-JP" altLang="en-US"/>
              <a:t>お題は</a:t>
            </a:r>
            <a:r>
              <a:rPr lang="en-US" altLang="ja-JP" dirty="0"/>
              <a:t>100</a:t>
            </a:r>
            <a:r>
              <a:rPr lang="ja-JP" altLang="en-US"/>
              <a:t>種類</a:t>
            </a:r>
            <a:r>
              <a:rPr lang="en-US" altLang="ja-JP" dirty="0"/>
              <a:t>)</a:t>
            </a:r>
          </a:p>
          <a:p>
            <a:pPr marL="0" indent="0">
              <a:buNone/>
            </a:pPr>
            <a:r>
              <a:rPr lang="en-US" altLang="ja-JP" sz="4800" dirty="0"/>
              <a:t>	</a:t>
            </a:r>
            <a:r>
              <a:rPr lang="ja-JP" altLang="en-US" sz="4800"/>
              <a:t>↑</a:t>
            </a:r>
            <a:endParaRPr lang="en-US" altLang="ja-JP" sz="4800" dirty="0"/>
          </a:p>
          <a:p>
            <a:pPr marL="0" indent="0">
              <a:buNone/>
            </a:pPr>
            <a:r>
              <a:rPr lang="en-US" altLang="ja-JP" sz="4800" dirty="0"/>
              <a:t>	</a:t>
            </a:r>
            <a:r>
              <a:rPr lang="ja-JP" altLang="en-US" sz="3600"/>
              <a:t>これがけっこうキツイ気がする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1600"/>
              <a:t> </a:t>
            </a:r>
            <a:endParaRPr lang="en-US" altLang="ja-JP" sz="4400" dirty="0"/>
          </a:p>
          <a:p>
            <a:pPr marL="0" indent="0">
              <a:buNone/>
            </a:pPr>
            <a:r>
              <a:rPr lang="ja-JP" altLang="en-US" sz="4800" b="1"/>
              <a:t>みんなでやれば怖くない</a:t>
            </a:r>
            <a:endParaRPr lang="en-US" altLang="ja-JP" sz="4800" b="1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8AF2013-8DEF-7D4F-9584-A3CD9E1A961C}"/>
              </a:ext>
            </a:extLst>
          </p:cNvPr>
          <p:cNvSpPr/>
          <p:nvPr/>
        </p:nvSpPr>
        <p:spPr>
          <a:xfrm rot="10800000">
            <a:off x="650927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5B66E9F-B898-9541-86F9-3660984DF567}"/>
              </a:ext>
            </a:extLst>
          </p:cNvPr>
          <p:cNvSpPr/>
          <p:nvPr/>
        </p:nvSpPr>
        <p:spPr>
          <a:xfrm rot="10800000">
            <a:off x="-3" y="650929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72A4B07-3DDF-D247-A1C9-1C6A15A7E81B}"/>
              </a:ext>
            </a:extLst>
          </p:cNvPr>
          <p:cNvSpPr/>
          <p:nvPr/>
        </p:nvSpPr>
        <p:spPr>
          <a:xfrm rot="10800000">
            <a:off x="-2" y="0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FDD95B48-6D5C-CA42-814B-B43D92C9442B}"/>
              </a:ext>
            </a:extLst>
          </p:cNvPr>
          <p:cNvSpPr/>
          <p:nvPr/>
        </p:nvSpPr>
        <p:spPr>
          <a:xfrm>
            <a:off x="12192000" y="6488668"/>
            <a:ext cx="42242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>
                <a:latin typeface="Cica" panose="020B0409020203020207" pitchFamily="49" charset="-128"/>
                <a:ea typeface="Cica" panose="020B0409020203020207" pitchFamily="49" charset="-128"/>
              </a:rPr>
              <a:t>https://blog.haiji.co/entry/dailyui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7EA7CEF-0EE3-8C4D-BB26-88B05417A023}"/>
              </a:ext>
            </a:extLst>
          </p:cNvPr>
          <p:cNvSpPr/>
          <p:nvPr/>
        </p:nvSpPr>
        <p:spPr>
          <a:xfrm rot="16200000">
            <a:off x="9503283" y="9177385"/>
            <a:ext cx="5008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http://www.life-is-bitter.com/entry/dailyui01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15103299-EC91-DA4A-B642-273465169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505721" y="-4276108"/>
            <a:ext cx="5505719" cy="4276108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0ACD1FFF-C39D-004C-9BAE-75265CB30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-3810000"/>
            <a:ext cx="5080000" cy="381000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4DF87A6F-9D0F-FF46-B536-CB742B7003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080000" y="6857999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2995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/>
              <a:t>me</a:t>
            </a:r>
          </a:p>
          <a:p>
            <a:r>
              <a:rPr kumimoji="1" lang="en-US" altLang="ja-JP" sz="3600" dirty="0"/>
              <a:t>TL;DR</a:t>
            </a:r>
          </a:p>
          <a:p>
            <a:r>
              <a:rPr kumimoji="1" lang="en-US" altLang="ja-JP" sz="3600" dirty="0"/>
              <a:t>Purpose</a:t>
            </a:r>
          </a:p>
          <a:p>
            <a:r>
              <a:rPr lang="en-US" altLang="ja-JP" sz="3600" dirty="0"/>
              <a:t>Daily UI</a:t>
            </a:r>
          </a:p>
          <a:p>
            <a:r>
              <a:rPr lang="en-US" altLang="ja-JP" sz="3600" dirty="0"/>
              <a:t>Duration</a:t>
            </a:r>
          </a:p>
          <a:p>
            <a:r>
              <a:rPr lang="en-US" altLang="ja-JP" sz="3600" dirty="0"/>
              <a:t>Tool</a:t>
            </a:r>
          </a:p>
          <a:p>
            <a:r>
              <a:rPr lang="en-US" altLang="ja-JP" sz="3600" dirty="0"/>
              <a:t>Output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8AF2013-8DEF-7D4F-9584-A3CD9E1A961C}"/>
              </a:ext>
            </a:extLst>
          </p:cNvPr>
          <p:cNvSpPr/>
          <p:nvPr/>
        </p:nvSpPr>
        <p:spPr>
          <a:xfrm>
            <a:off x="650927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5B66E9F-B898-9541-86F9-3660984DF567}"/>
              </a:ext>
            </a:extLst>
          </p:cNvPr>
          <p:cNvSpPr/>
          <p:nvPr/>
        </p:nvSpPr>
        <p:spPr>
          <a:xfrm>
            <a:off x="-2" y="650929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72A4B07-3DDF-D247-A1C9-1C6A15A7E81B}"/>
              </a:ext>
            </a:extLst>
          </p:cNvPr>
          <p:cNvSpPr/>
          <p:nvPr/>
        </p:nvSpPr>
        <p:spPr>
          <a:xfrm>
            <a:off x="0" y="0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D4476C87-73B8-294B-A9DB-44F7706FF444}"/>
              </a:ext>
            </a:extLst>
          </p:cNvPr>
          <p:cNvCxnSpPr>
            <a:cxnSpLocks/>
          </p:cNvCxnSpPr>
          <p:nvPr/>
        </p:nvCxnSpPr>
        <p:spPr>
          <a:xfrm flipH="1">
            <a:off x="-6536286" y="4954419"/>
            <a:ext cx="6483460" cy="0"/>
          </a:xfrm>
          <a:prstGeom prst="line">
            <a:avLst/>
          </a:prstGeom>
          <a:ln w="38100">
            <a:solidFill>
              <a:srgbClr val="FFFF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8315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me</a:t>
            </a:r>
          </a:p>
          <a:p>
            <a:r>
              <a:rPr kumimoji="1" lang="en-US" altLang="ja-JP" dirty="0"/>
              <a:t>TL;DR</a:t>
            </a:r>
          </a:p>
          <a:p>
            <a:r>
              <a:rPr kumimoji="1" lang="en-US" altLang="ja-JP" dirty="0"/>
              <a:t>Purpose</a:t>
            </a:r>
          </a:p>
          <a:p>
            <a:r>
              <a:rPr lang="en-US" altLang="ja-JP" dirty="0"/>
              <a:t>Daily UI</a:t>
            </a:r>
          </a:p>
          <a:p>
            <a:r>
              <a:rPr lang="en-US" altLang="ja-JP" sz="8000" b="1" dirty="0"/>
              <a:t>Duration</a:t>
            </a:r>
            <a:endParaRPr lang="en-US" altLang="ja-JP" b="1" dirty="0"/>
          </a:p>
          <a:p>
            <a:r>
              <a:rPr lang="en-US" altLang="ja-JP" dirty="0"/>
              <a:t>Tool</a:t>
            </a:r>
          </a:p>
          <a:p>
            <a:r>
              <a:rPr lang="en-US" altLang="ja-JP" dirty="0"/>
              <a:t>Output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8AF2013-8DEF-7D4F-9584-A3CD9E1A961C}"/>
              </a:ext>
            </a:extLst>
          </p:cNvPr>
          <p:cNvSpPr/>
          <p:nvPr/>
        </p:nvSpPr>
        <p:spPr>
          <a:xfrm rot="10800000">
            <a:off x="11541071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5B66E9F-B898-9541-86F9-3660984DF567}"/>
              </a:ext>
            </a:extLst>
          </p:cNvPr>
          <p:cNvSpPr/>
          <p:nvPr/>
        </p:nvSpPr>
        <p:spPr>
          <a:xfrm rot="10800000">
            <a:off x="-2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72A4B07-3DDF-D247-A1C9-1C6A15A7E81B}"/>
              </a:ext>
            </a:extLst>
          </p:cNvPr>
          <p:cNvSpPr/>
          <p:nvPr/>
        </p:nvSpPr>
        <p:spPr>
          <a:xfrm rot="10800000">
            <a:off x="0" y="0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8F6E5272-CA6D-E744-9228-655BCC61B255}"/>
              </a:ext>
            </a:extLst>
          </p:cNvPr>
          <p:cNvCxnSpPr>
            <a:cxnSpLocks/>
          </p:cNvCxnSpPr>
          <p:nvPr/>
        </p:nvCxnSpPr>
        <p:spPr>
          <a:xfrm flipH="1">
            <a:off x="-387266" y="4954419"/>
            <a:ext cx="6483460" cy="0"/>
          </a:xfrm>
          <a:prstGeom prst="line">
            <a:avLst/>
          </a:prstGeom>
          <a:ln w="38100">
            <a:solidFill>
              <a:srgbClr val="FFFF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799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Duration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4000"/>
              <a:t>期間について</a:t>
            </a:r>
            <a:endParaRPr lang="en-US" altLang="ja-JP" sz="4000" dirty="0"/>
          </a:p>
          <a:p>
            <a:r>
              <a:rPr lang="en-US" altLang="ja-JP" sz="4000" dirty="0"/>
              <a:t>11</a:t>
            </a:r>
            <a:r>
              <a:rPr lang="ja-JP" altLang="en-US" sz="4000"/>
              <a:t>月</a:t>
            </a:r>
            <a:r>
              <a:rPr lang="en-US" altLang="ja-JP" sz="4000" dirty="0"/>
              <a:t>1</a:t>
            </a:r>
            <a:r>
              <a:rPr lang="ja-JP" altLang="en-US" sz="4000"/>
              <a:t>日</a:t>
            </a:r>
            <a:r>
              <a:rPr lang="en-US" altLang="ja-JP" sz="4000" dirty="0"/>
              <a:t>〜3</a:t>
            </a:r>
            <a:r>
              <a:rPr lang="ja-JP" altLang="en-US" sz="4000"/>
              <a:t>月</a:t>
            </a:r>
            <a:r>
              <a:rPr lang="en-US" altLang="ja-JP" sz="4000" dirty="0"/>
              <a:t>20</a:t>
            </a:r>
            <a:r>
              <a:rPr lang="ja-JP" altLang="en-US" sz="4000"/>
              <a:t>日まで毎日挑戦すれば</a:t>
            </a:r>
            <a:r>
              <a:rPr lang="en-US" altLang="ja-JP" sz="4000" dirty="0"/>
              <a:t>100</a:t>
            </a:r>
            <a:r>
              <a:rPr lang="ja-JP" altLang="en-US" sz="4000"/>
              <a:t>日</a:t>
            </a:r>
            <a:br>
              <a:rPr lang="en-US" altLang="ja-JP" sz="4000" dirty="0"/>
            </a:br>
            <a:r>
              <a:rPr lang="ja-JP" altLang="en-US" sz="4000"/>
              <a:t> → </a:t>
            </a:r>
            <a:r>
              <a:rPr lang="en-US" altLang="ja-JP" sz="4000" dirty="0"/>
              <a:t>100</a:t>
            </a:r>
            <a:r>
              <a:rPr lang="ja-JP" altLang="en-US" sz="4000"/>
              <a:t>題全部挑戦できる計算</a:t>
            </a:r>
            <a:endParaRPr lang="en-US" altLang="ja-JP" sz="4000" dirty="0"/>
          </a:p>
          <a:p>
            <a:r>
              <a:rPr lang="ja-JP" altLang="en-US" sz="4000"/>
              <a:t>放課後に </a:t>
            </a:r>
            <a:r>
              <a:rPr lang="en-US" altLang="ja-JP" sz="4000" dirty="0"/>
              <a:t>(</a:t>
            </a:r>
            <a:r>
              <a:rPr lang="ja-JP" altLang="en-US" sz="4000"/>
              <a:t>鯖室 </a:t>
            </a:r>
            <a:r>
              <a:rPr lang="en-US" altLang="ja-JP" sz="4000" dirty="0"/>
              <a:t>|| </a:t>
            </a:r>
            <a:r>
              <a:rPr lang="ja-JP" altLang="en-US" sz="4000"/>
              <a:t>任意の作業場所</a:t>
            </a:r>
            <a:r>
              <a:rPr lang="en-US" altLang="ja-JP" sz="4000" dirty="0"/>
              <a:t>)</a:t>
            </a:r>
            <a:r>
              <a:rPr lang="ja-JP" altLang="en-US" sz="4000"/>
              <a:t> </a:t>
            </a:r>
            <a:br>
              <a:rPr lang="en-US" altLang="ja-JP" sz="4000" dirty="0"/>
            </a:br>
            <a:r>
              <a:rPr lang="ja-JP" altLang="en-US" sz="4000"/>
              <a:t>で</a:t>
            </a:r>
            <a:r>
              <a:rPr lang="en-US" altLang="ja-JP" sz="4000" dirty="0"/>
              <a:t>90</a:t>
            </a:r>
            <a:r>
              <a:rPr lang="ja-JP" altLang="en-US" sz="4000"/>
              <a:t>分間のみ作業する</a:t>
            </a:r>
            <a:br>
              <a:rPr lang="en-US" altLang="ja-JP" sz="4000" dirty="0"/>
            </a:br>
            <a:r>
              <a:rPr lang="ja-JP" altLang="en-US" sz="4000"/>
              <a:t> → それ以上は作業せずに</a:t>
            </a:r>
            <a:r>
              <a:rPr lang="en-US" altLang="ja-JP" sz="4000" dirty="0"/>
              <a:t>Output</a:t>
            </a:r>
            <a:r>
              <a:rPr lang="ja-JP" altLang="en-US" sz="4000"/>
              <a:t>すること</a:t>
            </a:r>
            <a:br>
              <a:rPr lang="en-US" altLang="ja-JP" sz="4000" dirty="0"/>
            </a:br>
            <a:r>
              <a:rPr lang="ja-JP" altLang="en-US" sz="4000"/>
              <a:t> → </a:t>
            </a:r>
            <a:r>
              <a:rPr lang="en-US" altLang="ja-JP" sz="4000" dirty="0"/>
              <a:t>Output</a:t>
            </a:r>
            <a:r>
              <a:rPr lang="ja-JP" altLang="en-US" sz="4000"/>
              <a:t>については後述</a:t>
            </a:r>
            <a:endParaRPr lang="en-US" altLang="ja-JP" sz="4000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8AF2013-8DEF-7D4F-9584-A3CD9E1A961C}"/>
              </a:ext>
            </a:extLst>
          </p:cNvPr>
          <p:cNvSpPr/>
          <p:nvPr/>
        </p:nvSpPr>
        <p:spPr>
          <a:xfrm>
            <a:off x="0" y="6207071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5B66E9F-B898-9541-86F9-3660984DF567}"/>
              </a:ext>
            </a:extLst>
          </p:cNvPr>
          <p:cNvSpPr/>
          <p:nvPr/>
        </p:nvSpPr>
        <p:spPr>
          <a:xfrm>
            <a:off x="11541071" y="0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72A4B07-3DDF-D247-A1C9-1C6A15A7E81B}"/>
              </a:ext>
            </a:extLst>
          </p:cNvPr>
          <p:cNvSpPr/>
          <p:nvPr/>
        </p:nvSpPr>
        <p:spPr>
          <a:xfrm>
            <a:off x="11541070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8F6E5272-CA6D-E744-9228-655BCC61B255}"/>
              </a:ext>
            </a:extLst>
          </p:cNvPr>
          <p:cNvCxnSpPr>
            <a:cxnSpLocks/>
          </p:cNvCxnSpPr>
          <p:nvPr/>
        </p:nvCxnSpPr>
        <p:spPr>
          <a:xfrm flipH="1">
            <a:off x="12281834" y="4954419"/>
            <a:ext cx="6483460" cy="0"/>
          </a:xfrm>
          <a:prstGeom prst="line">
            <a:avLst/>
          </a:prstGeom>
          <a:ln w="38100">
            <a:solidFill>
              <a:srgbClr val="FFFF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図 8">
            <a:extLst>
              <a:ext uri="{FF2B5EF4-FFF2-40B4-BE49-F238E27FC236}">
                <a16:creationId xmlns:a16="http://schemas.microsoft.com/office/drawing/2014/main" id="{28903C60-1402-1A45-9A02-12DE75A31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64" y="6963131"/>
            <a:ext cx="10702871" cy="668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444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Duration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4400" dirty="0"/>
              <a:t>90</a:t>
            </a:r>
            <a:r>
              <a:rPr lang="ja-JP" altLang="en-US" sz="4400"/>
              <a:t>分の内訳</a:t>
            </a:r>
            <a:r>
              <a:rPr lang="en-US" altLang="ja-JP" sz="4400" dirty="0"/>
              <a:t>(</a:t>
            </a:r>
            <a:r>
              <a:rPr lang="ja-JP" altLang="en-US" sz="4400"/>
              <a:t>だいたい</a:t>
            </a:r>
            <a:r>
              <a:rPr lang="en-US" altLang="ja-JP" sz="4400" dirty="0"/>
              <a:t>)</a:t>
            </a:r>
          </a:p>
          <a:p>
            <a:r>
              <a:rPr lang="en-US" altLang="ja-JP" sz="4400" dirty="0"/>
              <a:t>30</a:t>
            </a:r>
            <a:r>
              <a:rPr lang="ja-JP" altLang="en-US" sz="4400"/>
              <a:t>分</a:t>
            </a:r>
            <a:r>
              <a:rPr lang="en-US" altLang="ja-JP" sz="4400" dirty="0"/>
              <a:t>: </a:t>
            </a:r>
            <a:r>
              <a:rPr lang="ja-JP" altLang="en-US" sz="4400"/>
              <a:t>お題についての理解</a:t>
            </a:r>
            <a:r>
              <a:rPr lang="en-US" altLang="ja-JP" sz="4400" dirty="0"/>
              <a:t>/</a:t>
            </a:r>
            <a:r>
              <a:rPr lang="ja-JP" altLang="en-US" sz="4400"/>
              <a:t>各種調査</a:t>
            </a:r>
            <a:endParaRPr lang="en-US" altLang="ja-JP" sz="4400" dirty="0"/>
          </a:p>
          <a:p>
            <a:r>
              <a:rPr lang="en-US" altLang="ja-JP" sz="4400" dirty="0"/>
              <a:t>30</a:t>
            </a:r>
            <a:r>
              <a:rPr lang="ja-JP" altLang="en-US" sz="4400"/>
              <a:t>分</a:t>
            </a:r>
            <a:r>
              <a:rPr lang="en-US" altLang="ja-JP" sz="4400" dirty="0"/>
              <a:t>: UI</a:t>
            </a:r>
            <a:r>
              <a:rPr lang="ja-JP" altLang="en-US" sz="4400"/>
              <a:t>の設計</a:t>
            </a:r>
            <a:r>
              <a:rPr lang="en-US" altLang="ja-JP" sz="4400" dirty="0"/>
              <a:t>/</a:t>
            </a:r>
            <a:r>
              <a:rPr lang="ja-JP" altLang="en-US" sz="4400"/>
              <a:t>必要素材の作成</a:t>
            </a:r>
            <a:endParaRPr lang="en-US" altLang="ja-JP" sz="4400" dirty="0"/>
          </a:p>
          <a:p>
            <a:r>
              <a:rPr lang="en-US" altLang="ja-JP" sz="4400" dirty="0"/>
              <a:t>30</a:t>
            </a:r>
            <a:r>
              <a:rPr lang="ja-JP" altLang="en-US" sz="4400"/>
              <a:t>分</a:t>
            </a:r>
            <a:r>
              <a:rPr lang="en-US" altLang="ja-JP" sz="4400" dirty="0"/>
              <a:t>: UI</a:t>
            </a:r>
            <a:r>
              <a:rPr lang="ja-JP" altLang="en-US" sz="4400"/>
              <a:t>の実装</a:t>
            </a:r>
            <a:r>
              <a:rPr lang="en-US" altLang="ja-JP" sz="4400" dirty="0"/>
              <a:t>/</a:t>
            </a:r>
            <a:r>
              <a:rPr lang="ja-JP" altLang="en-US" sz="4400"/>
              <a:t>ブラッシュアップ</a:t>
            </a:r>
            <a:r>
              <a:rPr lang="en-US" altLang="ja-JP" sz="4400" dirty="0"/>
              <a:t>/</a:t>
            </a:r>
            <a:r>
              <a:rPr lang="ja-JP" altLang="en-US" sz="4400"/>
              <a:t>公開</a:t>
            </a:r>
            <a:endParaRPr lang="en-US" altLang="ja-JP" sz="4400" dirty="0"/>
          </a:p>
          <a:p>
            <a:endParaRPr lang="en-US" altLang="ja-JP" sz="4400" dirty="0"/>
          </a:p>
          <a:p>
            <a:pPr marL="0" indent="0" algn="r">
              <a:buNone/>
            </a:pPr>
            <a:r>
              <a:rPr lang="ja-JP" altLang="en-US" sz="3600"/>
              <a:t>実装と公開については後述</a:t>
            </a:r>
            <a:endParaRPr lang="en-US" altLang="ja-JP" sz="4400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8AF2013-8DEF-7D4F-9584-A3CD9E1A961C}"/>
              </a:ext>
            </a:extLst>
          </p:cNvPr>
          <p:cNvSpPr/>
          <p:nvPr/>
        </p:nvSpPr>
        <p:spPr>
          <a:xfrm rot="10800000">
            <a:off x="0" y="6207071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5B66E9F-B898-9541-86F9-3660984DF567}"/>
              </a:ext>
            </a:extLst>
          </p:cNvPr>
          <p:cNvSpPr/>
          <p:nvPr/>
        </p:nvSpPr>
        <p:spPr>
          <a:xfrm rot="10800000">
            <a:off x="11541071" y="0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72A4B07-3DDF-D247-A1C9-1C6A15A7E81B}"/>
              </a:ext>
            </a:extLst>
          </p:cNvPr>
          <p:cNvSpPr/>
          <p:nvPr/>
        </p:nvSpPr>
        <p:spPr>
          <a:xfrm rot="10800000">
            <a:off x="11541070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8F6E5272-CA6D-E744-9228-655BCC61B255}"/>
              </a:ext>
            </a:extLst>
          </p:cNvPr>
          <p:cNvCxnSpPr>
            <a:cxnSpLocks/>
          </p:cNvCxnSpPr>
          <p:nvPr/>
        </p:nvCxnSpPr>
        <p:spPr>
          <a:xfrm flipH="1">
            <a:off x="12281834" y="4954419"/>
            <a:ext cx="6483460" cy="0"/>
          </a:xfrm>
          <a:prstGeom prst="line">
            <a:avLst/>
          </a:prstGeom>
          <a:ln w="38100">
            <a:solidFill>
              <a:srgbClr val="FFFF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図 8">
            <a:extLst>
              <a:ext uri="{FF2B5EF4-FFF2-40B4-BE49-F238E27FC236}">
                <a16:creationId xmlns:a16="http://schemas.microsoft.com/office/drawing/2014/main" id="{7FFB4452-410D-0A4A-BAC8-E48A03738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64" y="84353"/>
            <a:ext cx="10702871" cy="668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440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Duration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4400" dirty="0"/>
              <a:t>90</a:t>
            </a:r>
            <a:r>
              <a:rPr lang="ja-JP" altLang="en-US" sz="4400"/>
              <a:t>分の内訳</a:t>
            </a:r>
            <a:r>
              <a:rPr lang="en-US" altLang="ja-JP" sz="4400" dirty="0"/>
              <a:t>(</a:t>
            </a:r>
            <a:r>
              <a:rPr lang="ja-JP" altLang="en-US" sz="4400"/>
              <a:t>だいたい</a:t>
            </a:r>
            <a:r>
              <a:rPr lang="en-US" altLang="ja-JP" sz="4400" dirty="0"/>
              <a:t>)</a:t>
            </a:r>
          </a:p>
          <a:p>
            <a:r>
              <a:rPr lang="en-US" altLang="ja-JP" sz="4400" dirty="0"/>
              <a:t>30</a:t>
            </a:r>
            <a:r>
              <a:rPr lang="ja-JP" altLang="en-US" sz="4400"/>
              <a:t>分</a:t>
            </a:r>
            <a:r>
              <a:rPr lang="en-US" altLang="ja-JP" sz="4400" dirty="0"/>
              <a:t>: </a:t>
            </a:r>
            <a:r>
              <a:rPr lang="ja-JP" altLang="en-US" sz="4400"/>
              <a:t>お題についての理解</a:t>
            </a:r>
            <a:r>
              <a:rPr lang="en-US" altLang="ja-JP" sz="4400" dirty="0"/>
              <a:t>/</a:t>
            </a:r>
            <a:r>
              <a:rPr lang="ja-JP" altLang="en-US" sz="4400"/>
              <a:t>各種調査</a:t>
            </a:r>
            <a:endParaRPr lang="en-US" altLang="ja-JP" sz="4400" dirty="0"/>
          </a:p>
          <a:p>
            <a:r>
              <a:rPr lang="en-US" altLang="ja-JP" sz="4400" dirty="0"/>
              <a:t>30</a:t>
            </a:r>
            <a:r>
              <a:rPr lang="ja-JP" altLang="en-US" sz="4400"/>
              <a:t>分</a:t>
            </a:r>
            <a:r>
              <a:rPr lang="en-US" altLang="ja-JP" sz="4400" dirty="0"/>
              <a:t>: UI</a:t>
            </a:r>
            <a:r>
              <a:rPr lang="ja-JP" altLang="en-US" sz="4400"/>
              <a:t>の設計</a:t>
            </a:r>
            <a:r>
              <a:rPr lang="en-US" altLang="ja-JP" sz="4400" dirty="0"/>
              <a:t>/</a:t>
            </a:r>
            <a:r>
              <a:rPr lang="ja-JP" altLang="en-US" sz="4400"/>
              <a:t>必要素材の作成</a:t>
            </a:r>
            <a:endParaRPr lang="en-US" altLang="ja-JP" sz="4400" dirty="0"/>
          </a:p>
          <a:p>
            <a:r>
              <a:rPr lang="en-US" altLang="ja-JP" sz="4400" dirty="0"/>
              <a:t>30</a:t>
            </a:r>
            <a:r>
              <a:rPr lang="ja-JP" altLang="en-US" sz="4400"/>
              <a:t>分</a:t>
            </a:r>
            <a:r>
              <a:rPr lang="en-US" altLang="ja-JP" sz="4400" dirty="0"/>
              <a:t>: UI</a:t>
            </a:r>
            <a:r>
              <a:rPr lang="ja-JP" altLang="en-US" sz="4400"/>
              <a:t>の実装</a:t>
            </a:r>
            <a:r>
              <a:rPr lang="en-US" altLang="ja-JP" sz="4400" dirty="0"/>
              <a:t>/</a:t>
            </a:r>
            <a:r>
              <a:rPr lang="ja-JP" altLang="en-US" sz="4400"/>
              <a:t>ブラッシュアップ</a:t>
            </a:r>
            <a:r>
              <a:rPr lang="en-US" altLang="ja-JP" sz="4400" dirty="0"/>
              <a:t>/</a:t>
            </a:r>
            <a:r>
              <a:rPr lang="ja-JP" altLang="en-US" sz="4400"/>
              <a:t>公開</a:t>
            </a:r>
            <a:endParaRPr lang="en-US" altLang="ja-JP" sz="4400" dirty="0"/>
          </a:p>
          <a:p>
            <a:endParaRPr lang="en-US" altLang="ja-JP" sz="4400" dirty="0"/>
          </a:p>
          <a:p>
            <a:pPr marL="0" indent="0" algn="r">
              <a:buNone/>
            </a:pPr>
            <a:r>
              <a:rPr lang="ja-JP" altLang="en-US" sz="3600"/>
              <a:t>実装と公開については後述</a:t>
            </a:r>
            <a:endParaRPr lang="en-US" altLang="ja-JP" sz="4400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370D420-779C-9340-AB5B-1CA5463E7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64" y="-6773643"/>
            <a:ext cx="10702871" cy="6689294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5684803-8D96-0740-9DC0-92617974C6D9}"/>
              </a:ext>
            </a:extLst>
          </p:cNvPr>
          <p:cNvSpPr/>
          <p:nvPr/>
        </p:nvSpPr>
        <p:spPr>
          <a:xfrm>
            <a:off x="10890142" y="620707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40A5CBD-CFA6-AD4A-8947-004F674EA789}"/>
              </a:ext>
            </a:extLst>
          </p:cNvPr>
          <p:cNvSpPr/>
          <p:nvPr/>
        </p:nvSpPr>
        <p:spPr>
          <a:xfrm>
            <a:off x="11541071" y="5556140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702D3CB4-FCCD-8F41-BFF8-EDB681DBA99C}"/>
              </a:ext>
            </a:extLst>
          </p:cNvPr>
          <p:cNvSpPr/>
          <p:nvPr/>
        </p:nvSpPr>
        <p:spPr>
          <a:xfrm>
            <a:off x="11541071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78679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/>
              <a:t>me</a:t>
            </a:r>
          </a:p>
          <a:p>
            <a:r>
              <a:rPr kumimoji="1" lang="en-US" altLang="ja-JP" sz="3600" dirty="0"/>
              <a:t>TL;DR</a:t>
            </a:r>
          </a:p>
          <a:p>
            <a:r>
              <a:rPr kumimoji="1" lang="en-US" altLang="ja-JP" sz="3600" dirty="0"/>
              <a:t>Purpose</a:t>
            </a:r>
          </a:p>
          <a:p>
            <a:r>
              <a:rPr lang="en-US" altLang="ja-JP" sz="3600" dirty="0"/>
              <a:t>Daily UI</a:t>
            </a:r>
          </a:p>
          <a:p>
            <a:r>
              <a:rPr lang="en-US" altLang="ja-JP" sz="3600" dirty="0"/>
              <a:t>Duration</a:t>
            </a:r>
          </a:p>
          <a:p>
            <a:r>
              <a:rPr lang="en-US" altLang="ja-JP" sz="3600" dirty="0"/>
              <a:t>Tool</a:t>
            </a:r>
          </a:p>
          <a:p>
            <a:r>
              <a:rPr lang="en-US" altLang="ja-JP" sz="3600" dirty="0"/>
              <a:t>Output</a:t>
            </a: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21960607-5318-AF44-9DC5-0E273581F4A8}"/>
              </a:ext>
            </a:extLst>
          </p:cNvPr>
          <p:cNvCxnSpPr>
            <a:cxnSpLocks/>
          </p:cNvCxnSpPr>
          <p:nvPr/>
        </p:nvCxnSpPr>
        <p:spPr>
          <a:xfrm flipH="1">
            <a:off x="-6602282" y="5511094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E8337327-3BBF-864C-98DD-A2FB7CCDCD91}"/>
              </a:ext>
            </a:extLst>
          </p:cNvPr>
          <p:cNvSpPr/>
          <p:nvPr/>
        </p:nvSpPr>
        <p:spPr>
          <a:xfrm>
            <a:off x="0" y="620707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9A3A1F2-1441-C54F-B88F-CBFAE8580706}"/>
              </a:ext>
            </a:extLst>
          </p:cNvPr>
          <p:cNvSpPr/>
          <p:nvPr/>
        </p:nvSpPr>
        <p:spPr>
          <a:xfrm>
            <a:off x="11541071" y="-29014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5D51FAC2-AAB7-3B44-A321-F74E7C405E83}"/>
              </a:ext>
            </a:extLst>
          </p:cNvPr>
          <p:cNvSpPr/>
          <p:nvPr/>
        </p:nvSpPr>
        <p:spPr>
          <a:xfrm>
            <a:off x="5770535" y="3103535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3625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me</a:t>
            </a:r>
          </a:p>
          <a:p>
            <a:r>
              <a:rPr kumimoji="1" lang="en-US" altLang="ja-JP" dirty="0"/>
              <a:t>TL;DR</a:t>
            </a:r>
          </a:p>
          <a:p>
            <a:r>
              <a:rPr kumimoji="1" lang="en-US" altLang="ja-JP" dirty="0"/>
              <a:t>Purpose</a:t>
            </a:r>
          </a:p>
          <a:p>
            <a:r>
              <a:rPr lang="en-US" altLang="ja-JP" dirty="0"/>
              <a:t>Daily UI</a:t>
            </a:r>
          </a:p>
          <a:p>
            <a:r>
              <a:rPr lang="en-US" altLang="ja-JP" dirty="0"/>
              <a:t>Duration</a:t>
            </a:r>
          </a:p>
          <a:p>
            <a:r>
              <a:rPr lang="en-US" altLang="ja-JP" sz="8000" b="1" dirty="0"/>
              <a:t>Tool</a:t>
            </a:r>
            <a:endParaRPr lang="en-US" altLang="ja-JP" b="1" dirty="0"/>
          </a:p>
          <a:p>
            <a:r>
              <a:rPr lang="en-US" altLang="ja-JP" dirty="0"/>
              <a:t>Output</a:t>
            </a: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048B1D1-3A71-D444-AA22-1E05131366DC}"/>
              </a:ext>
            </a:extLst>
          </p:cNvPr>
          <p:cNvCxnSpPr>
            <a:cxnSpLocks/>
          </p:cNvCxnSpPr>
          <p:nvPr/>
        </p:nvCxnSpPr>
        <p:spPr>
          <a:xfrm flipH="1">
            <a:off x="-387460" y="5511094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-4" y="646264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650927" y="-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-3" y="-74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29BB220-D39F-0E42-97F8-C8DF215E0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8261" y="7966774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8534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/>
              <a:t>me</a:t>
            </a:r>
          </a:p>
          <a:p>
            <a:r>
              <a:rPr kumimoji="1" lang="en-US" altLang="ja-JP" sz="3600" dirty="0"/>
              <a:t>TL;DR</a:t>
            </a:r>
          </a:p>
          <a:p>
            <a:r>
              <a:rPr kumimoji="1" lang="en-US" altLang="ja-JP" sz="3600" dirty="0"/>
              <a:t>Purpose</a:t>
            </a:r>
          </a:p>
          <a:p>
            <a:r>
              <a:rPr lang="en-US" altLang="ja-JP" sz="3600" dirty="0"/>
              <a:t>Daily UI</a:t>
            </a:r>
          </a:p>
          <a:p>
            <a:r>
              <a:rPr lang="en-US" altLang="ja-JP" sz="3600" dirty="0"/>
              <a:t>Duration</a:t>
            </a:r>
          </a:p>
          <a:p>
            <a:r>
              <a:rPr lang="en-US" altLang="ja-JP" sz="3600" dirty="0"/>
              <a:t>Tool</a:t>
            </a:r>
          </a:p>
          <a:p>
            <a:r>
              <a:rPr lang="en-US" altLang="ja-JP" sz="3600" dirty="0"/>
              <a:t>Output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338D57-E5C3-894A-9A07-85B686795972}"/>
              </a:ext>
            </a:extLst>
          </p:cNvPr>
          <p:cNvSpPr/>
          <p:nvPr/>
        </p:nvSpPr>
        <p:spPr>
          <a:xfrm rot="10800000">
            <a:off x="11541070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E25CCCD-657C-C94B-89CB-4128AA0E0CC8}"/>
              </a:ext>
            </a:extLst>
          </p:cNvPr>
          <p:cNvSpPr/>
          <p:nvPr/>
        </p:nvSpPr>
        <p:spPr>
          <a:xfrm rot="10800000">
            <a:off x="11541071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C199D4-ABAF-0647-A9FA-38F9A889A048}"/>
              </a:ext>
            </a:extLst>
          </p:cNvPr>
          <p:cNvSpPr/>
          <p:nvPr/>
        </p:nvSpPr>
        <p:spPr>
          <a:xfrm rot="10800000">
            <a:off x="0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D2E3A55A-2A6A-8D47-9E4C-F690FA7B32E3}"/>
              </a:ext>
            </a:extLst>
          </p:cNvPr>
          <p:cNvCxnSpPr>
            <a:cxnSpLocks/>
          </p:cNvCxnSpPr>
          <p:nvPr/>
        </p:nvCxnSpPr>
        <p:spPr>
          <a:xfrm flipH="1">
            <a:off x="-6571669" y="2897966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6019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Tool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/>
              <a:t>お題の理解</a:t>
            </a:r>
            <a:endParaRPr lang="en-US" altLang="ja-JP" sz="3600" dirty="0"/>
          </a:p>
          <a:p>
            <a:r>
              <a:rPr lang="ja-JP" altLang="en-US" sz="3200"/>
              <a:t>各自登録し，メールを受信する</a:t>
            </a:r>
            <a:endParaRPr lang="en-US" altLang="ja-JP" sz="3200" dirty="0"/>
          </a:p>
          <a:p>
            <a:r>
              <a:rPr lang="en-US" altLang="ja-JP" sz="3200" dirty="0"/>
              <a:t>Slack</a:t>
            </a:r>
            <a:r>
              <a:rPr lang="ja-JP" altLang="en-US" sz="3200"/>
              <a:t>にも流します</a:t>
            </a:r>
            <a:r>
              <a:rPr lang="en-US" altLang="ja-JP" sz="3200" dirty="0"/>
              <a:t>(</a:t>
            </a:r>
            <a:r>
              <a:rPr lang="ja-JP" altLang="en-US" sz="3200"/>
              <a:t>多分</a:t>
            </a:r>
            <a:r>
              <a:rPr lang="en-US" altLang="ja-JP" sz="3200" dirty="0"/>
              <a:t>)</a:t>
            </a:r>
          </a:p>
          <a:p>
            <a:pPr marL="0" indent="0">
              <a:buNone/>
            </a:pPr>
            <a:r>
              <a:rPr lang="ja-JP" altLang="en-US" sz="3600"/>
              <a:t>各種調査</a:t>
            </a:r>
            <a:endParaRPr lang="en-US" altLang="ja-JP" sz="3600" dirty="0"/>
          </a:p>
          <a:p>
            <a:r>
              <a:rPr lang="en-US" altLang="ja-JP" sz="3200" dirty="0"/>
              <a:t>Opera</a:t>
            </a:r>
            <a:r>
              <a:rPr lang="ja-JP" altLang="en-US" sz="3200"/>
              <a:t>をはじめとする任意のブラウザ</a:t>
            </a:r>
            <a:endParaRPr lang="en-US" altLang="ja-JP" sz="3200" dirty="0"/>
          </a:p>
          <a:p>
            <a:r>
              <a:rPr lang="ja-JP" altLang="en-US" sz="3200"/>
              <a:t>書籍</a:t>
            </a:r>
            <a:endParaRPr lang="en-US" altLang="ja-JP" sz="3200" dirty="0"/>
          </a:p>
          <a:p>
            <a:r>
              <a:rPr lang="ja-JP" altLang="en-US" sz="3200"/>
              <a:t>その他</a:t>
            </a:r>
            <a:r>
              <a:rPr lang="en-US" altLang="ja-JP" sz="3200" dirty="0"/>
              <a:t>SNS</a:t>
            </a:r>
            <a:r>
              <a:rPr lang="ja-JP" altLang="en-US" sz="3200"/>
              <a:t>等の</a:t>
            </a:r>
            <a:r>
              <a:rPr lang="en-US" altLang="ja-JP" sz="3200" dirty="0"/>
              <a:t>UI</a:t>
            </a:r>
            <a:r>
              <a:rPr lang="ja-JP" altLang="en-US" sz="3200"/>
              <a:t>を参考にする</a:t>
            </a:r>
            <a:endParaRPr lang="en-US" altLang="ja-JP" sz="3200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048B1D1-3A71-D444-AA22-1E05131366DC}"/>
              </a:ext>
            </a:extLst>
          </p:cNvPr>
          <p:cNvCxnSpPr>
            <a:cxnSpLocks/>
          </p:cNvCxnSpPr>
          <p:nvPr/>
        </p:nvCxnSpPr>
        <p:spPr>
          <a:xfrm flipH="1">
            <a:off x="12324015" y="5511094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6421464" y="6210562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5119606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5770535" y="621056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C055D0C-BA8E-4548-8062-384CE9FCB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859" y="-2053492"/>
            <a:ext cx="1625600" cy="16256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6E144F70-299A-D84A-9C32-279A2F580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2393" y="365125"/>
            <a:ext cx="1625600" cy="162560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16F9EE5F-4553-4E42-90CA-47CFF02C05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612738" y="6532535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094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Tool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/>
              <a:t>お題の理解</a:t>
            </a:r>
            <a:endParaRPr lang="en-US" altLang="ja-JP" sz="3600" dirty="0"/>
          </a:p>
          <a:p>
            <a:r>
              <a:rPr lang="ja-JP" altLang="en-US" sz="3200"/>
              <a:t>各自登録し，メールを受信する</a:t>
            </a:r>
            <a:endParaRPr lang="en-US" altLang="ja-JP" sz="3200" dirty="0"/>
          </a:p>
          <a:p>
            <a:r>
              <a:rPr lang="en-US" altLang="ja-JP" sz="3200" dirty="0"/>
              <a:t>Slack</a:t>
            </a:r>
            <a:r>
              <a:rPr lang="ja-JP" altLang="en-US" sz="3200"/>
              <a:t>にも流します</a:t>
            </a:r>
            <a:r>
              <a:rPr lang="en-US" altLang="ja-JP" sz="3200" dirty="0"/>
              <a:t>(</a:t>
            </a:r>
            <a:r>
              <a:rPr lang="ja-JP" altLang="en-US" sz="3200"/>
              <a:t>多分</a:t>
            </a:r>
            <a:r>
              <a:rPr lang="en-US" altLang="ja-JP" sz="3200" dirty="0"/>
              <a:t>)</a:t>
            </a:r>
          </a:p>
          <a:p>
            <a:pPr marL="0" indent="0">
              <a:buNone/>
            </a:pPr>
            <a:r>
              <a:rPr lang="ja-JP" altLang="en-US" sz="3600"/>
              <a:t>各種調査</a:t>
            </a:r>
            <a:endParaRPr lang="en-US" altLang="ja-JP" sz="3600" dirty="0"/>
          </a:p>
          <a:p>
            <a:r>
              <a:rPr lang="en-US" altLang="ja-JP" sz="3200" dirty="0"/>
              <a:t>Opera</a:t>
            </a:r>
            <a:r>
              <a:rPr lang="ja-JP" altLang="en-US" sz="3200"/>
              <a:t>をはじめとする任意のブラウザ</a:t>
            </a:r>
            <a:endParaRPr lang="en-US" altLang="ja-JP" sz="3200" dirty="0"/>
          </a:p>
          <a:p>
            <a:r>
              <a:rPr lang="ja-JP" altLang="en-US" sz="3200"/>
              <a:t>書籍</a:t>
            </a:r>
            <a:endParaRPr lang="en-US" altLang="ja-JP" sz="3200" dirty="0"/>
          </a:p>
          <a:p>
            <a:r>
              <a:rPr lang="ja-JP" altLang="en-US" sz="3200"/>
              <a:t>その他</a:t>
            </a:r>
            <a:r>
              <a:rPr lang="en-US" altLang="ja-JP" sz="3200" dirty="0"/>
              <a:t>SNS</a:t>
            </a:r>
            <a:r>
              <a:rPr lang="ja-JP" altLang="en-US" sz="3200"/>
              <a:t>等の</a:t>
            </a:r>
            <a:r>
              <a:rPr lang="en-US" altLang="ja-JP" sz="3200" dirty="0"/>
              <a:t>UI</a:t>
            </a:r>
            <a:r>
              <a:rPr lang="ja-JP" altLang="en-US" sz="3200"/>
              <a:t>を参考にする</a:t>
            </a:r>
            <a:endParaRPr lang="en-US" altLang="ja-JP" sz="3200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048B1D1-3A71-D444-AA22-1E05131366DC}"/>
              </a:ext>
            </a:extLst>
          </p:cNvPr>
          <p:cNvCxnSpPr>
            <a:cxnSpLocks/>
          </p:cNvCxnSpPr>
          <p:nvPr/>
        </p:nvCxnSpPr>
        <p:spPr>
          <a:xfrm flipH="1">
            <a:off x="12324015" y="5511094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6421464" y="6210562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5119606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5770535" y="621056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C055D0C-BA8E-4548-8062-384CE9FCB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859" y="-2053492"/>
            <a:ext cx="1625600" cy="16256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6E144F70-299A-D84A-9C32-279A2F580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2393" y="365125"/>
            <a:ext cx="1625600" cy="162560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7CCF609-E2C0-BE46-A341-89B17F2F01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7993" y="1990725"/>
            <a:ext cx="1625600" cy="162560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C4BCA2C9-2337-524A-B872-2E3FA40345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5193" y="7113381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985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Tool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/>
              <a:t>お題の理解</a:t>
            </a:r>
            <a:endParaRPr lang="en-US" altLang="ja-JP" sz="3600" dirty="0"/>
          </a:p>
          <a:p>
            <a:r>
              <a:rPr lang="ja-JP" altLang="en-US" sz="3200"/>
              <a:t>各自登録し，メールを受信する</a:t>
            </a:r>
            <a:endParaRPr lang="en-US" altLang="ja-JP" sz="3200" dirty="0"/>
          </a:p>
          <a:p>
            <a:r>
              <a:rPr lang="en-US" altLang="ja-JP" sz="3200" dirty="0"/>
              <a:t>Slack</a:t>
            </a:r>
            <a:r>
              <a:rPr lang="ja-JP" altLang="en-US" sz="3200"/>
              <a:t>にも流します</a:t>
            </a:r>
            <a:r>
              <a:rPr lang="en-US" altLang="ja-JP" sz="3200" dirty="0"/>
              <a:t>(</a:t>
            </a:r>
            <a:r>
              <a:rPr lang="ja-JP" altLang="en-US" sz="3200"/>
              <a:t>多分</a:t>
            </a:r>
            <a:r>
              <a:rPr lang="en-US" altLang="ja-JP" sz="3200" dirty="0"/>
              <a:t>)</a:t>
            </a:r>
          </a:p>
          <a:p>
            <a:pPr marL="0" indent="0">
              <a:buNone/>
            </a:pPr>
            <a:r>
              <a:rPr lang="ja-JP" altLang="en-US" sz="3600"/>
              <a:t>各種調査</a:t>
            </a:r>
            <a:endParaRPr lang="en-US" altLang="ja-JP" sz="3600" dirty="0"/>
          </a:p>
          <a:p>
            <a:r>
              <a:rPr lang="en-US" altLang="ja-JP" sz="3200" dirty="0"/>
              <a:t>Opera</a:t>
            </a:r>
            <a:r>
              <a:rPr lang="ja-JP" altLang="en-US" sz="3200"/>
              <a:t>をはじめとする任意のブラウザ</a:t>
            </a:r>
            <a:endParaRPr lang="en-US" altLang="ja-JP" sz="3200" dirty="0"/>
          </a:p>
          <a:p>
            <a:r>
              <a:rPr lang="ja-JP" altLang="en-US" sz="3200"/>
              <a:t>書籍</a:t>
            </a:r>
            <a:endParaRPr lang="en-US" altLang="ja-JP" sz="3200" dirty="0"/>
          </a:p>
          <a:p>
            <a:r>
              <a:rPr lang="ja-JP" altLang="en-US" sz="3200"/>
              <a:t>その他</a:t>
            </a:r>
            <a:r>
              <a:rPr lang="en-US" altLang="ja-JP" sz="3200" dirty="0"/>
              <a:t>SNS</a:t>
            </a:r>
            <a:r>
              <a:rPr lang="ja-JP" altLang="en-US" sz="3200"/>
              <a:t>等の</a:t>
            </a:r>
            <a:r>
              <a:rPr lang="en-US" altLang="ja-JP" sz="3200" dirty="0"/>
              <a:t>UI</a:t>
            </a:r>
            <a:r>
              <a:rPr lang="ja-JP" altLang="en-US" sz="3200"/>
              <a:t>を参考にする</a:t>
            </a:r>
            <a:endParaRPr lang="en-US" altLang="ja-JP" sz="3200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048B1D1-3A71-D444-AA22-1E05131366DC}"/>
              </a:ext>
            </a:extLst>
          </p:cNvPr>
          <p:cNvCxnSpPr>
            <a:cxnSpLocks/>
          </p:cNvCxnSpPr>
          <p:nvPr/>
        </p:nvCxnSpPr>
        <p:spPr>
          <a:xfrm flipH="1">
            <a:off x="12324015" y="5511094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6421464" y="6210562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5119606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5770535" y="621056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C055D0C-BA8E-4548-8062-384CE9FCB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859" y="-2053492"/>
            <a:ext cx="1625600" cy="16256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6E144F70-299A-D84A-9C32-279A2F580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2393" y="365125"/>
            <a:ext cx="1625600" cy="162560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7CCF609-E2C0-BE46-A341-89B17F2F01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7993" y="1990725"/>
            <a:ext cx="1625600" cy="16256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9276C30B-378B-FF45-9329-DD1D8AFA97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5193" y="3614807"/>
            <a:ext cx="1625600" cy="162560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47B41BA7-6CF2-3341-B406-4F00D6D154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40936" y="-2234489"/>
            <a:ext cx="1951064" cy="195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110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Tool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/>
              <a:t>お題の理解</a:t>
            </a:r>
            <a:endParaRPr lang="en-US" altLang="ja-JP" sz="3600" dirty="0"/>
          </a:p>
          <a:p>
            <a:r>
              <a:rPr lang="ja-JP" altLang="en-US" sz="3200"/>
              <a:t>各自登録し，メールを受信する</a:t>
            </a:r>
            <a:endParaRPr lang="en-US" altLang="ja-JP" sz="3200" dirty="0"/>
          </a:p>
          <a:p>
            <a:r>
              <a:rPr lang="en-US" altLang="ja-JP" sz="3200" dirty="0"/>
              <a:t>Slack</a:t>
            </a:r>
            <a:r>
              <a:rPr lang="ja-JP" altLang="en-US" sz="3200"/>
              <a:t>にも流します</a:t>
            </a:r>
            <a:r>
              <a:rPr lang="en-US" altLang="ja-JP" sz="3200" dirty="0"/>
              <a:t>(</a:t>
            </a:r>
            <a:r>
              <a:rPr lang="ja-JP" altLang="en-US" sz="3200"/>
              <a:t>多分</a:t>
            </a:r>
            <a:r>
              <a:rPr lang="en-US" altLang="ja-JP" sz="3200" dirty="0"/>
              <a:t>)</a:t>
            </a:r>
          </a:p>
          <a:p>
            <a:pPr marL="0" indent="0">
              <a:buNone/>
            </a:pPr>
            <a:r>
              <a:rPr lang="ja-JP" altLang="en-US" sz="3600"/>
              <a:t>各種調査</a:t>
            </a:r>
            <a:endParaRPr lang="en-US" altLang="ja-JP" sz="3600" dirty="0"/>
          </a:p>
          <a:p>
            <a:r>
              <a:rPr lang="en-US" altLang="ja-JP" sz="3200" dirty="0"/>
              <a:t>Opera</a:t>
            </a:r>
            <a:r>
              <a:rPr lang="ja-JP" altLang="en-US" sz="3200"/>
              <a:t>をはじめとする任意のブラウザ</a:t>
            </a:r>
            <a:endParaRPr lang="en-US" altLang="ja-JP" sz="3200" dirty="0"/>
          </a:p>
          <a:p>
            <a:r>
              <a:rPr lang="ja-JP" altLang="en-US" sz="3200"/>
              <a:t>書籍</a:t>
            </a:r>
            <a:endParaRPr lang="en-US" altLang="ja-JP" sz="3200" dirty="0"/>
          </a:p>
          <a:p>
            <a:r>
              <a:rPr lang="ja-JP" altLang="en-US" sz="3200"/>
              <a:t>その他</a:t>
            </a:r>
            <a:r>
              <a:rPr lang="en-US" altLang="ja-JP" sz="3200" dirty="0"/>
              <a:t>SNS</a:t>
            </a:r>
            <a:r>
              <a:rPr lang="ja-JP" altLang="en-US" sz="3200"/>
              <a:t>等の</a:t>
            </a:r>
            <a:r>
              <a:rPr lang="en-US" altLang="ja-JP" sz="3200" dirty="0"/>
              <a:t>UI</a:t>
            </a:r>
            <a:r>
              <a:rPr lang="ja-JP" altLang="en-US" sz="3200"/>
              <a:t>を参考にする</a:t>
            </a:r>
            <a:endParaRPr lang="en-US" altLang="ja-JP" sz="3200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048B1D1-3A71-D444-AA22-1E05131366DC}"/>
              </a:ext>
            </a:extLst>
          </p:cNvPr>
          <p:cNvCxnSpPr>
            <a:cxnSpLocks/>
          </p:cNvCxnSpPr>
          <p:nvPr/>
        </p:nvCxnSpPr>
        <p:spPr>
          <a:xfrm flipH="1">
            <a:off x="12324015" y="5511094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6421464" y="6210562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5119606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5770535" y="621056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C055D0C-BA8E-4548-8062-384CE9FCB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859" y="-2053492"/>
            <a:ext cx="1625600" cy="16256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6E144F70-299A-D84A-9C32-279A2F580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2393" y="365125"/>
            <a:ext cx="1625600" cy="162560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7CCF609-E2C0-BE46-A341-89B17F2F01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7993" y="1990725"/>
            <a:ext cx="1625600" cy="16256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9276C30B-378B-FF45-9329-DD1D8AFA97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5193" y="3614807"/>
            <a:ext cx="1625600" cy="16256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D1709D1D-F85D-C049-905B-73CAD200AA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40936" y="4906936"/>
            <a:ext cx="1951064" cy="1951064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5A0AA7A6-5CD5-1B44-89EC-BB7993CCEA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70316" y="6858000"/>
            <a:ext cx="1830541" cy="183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496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Tool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/>
              <a:t>お題の理解</a:t>
            </a:r>
            <a:endParaRPr lang="en-US" altLang="ja-JP" sz="3600" dirty="0"/>
          </a:p>
          <a:p>
            <a:r>
              <a:rPr lang="ja-JP" altLang="en-US" sz="3200"/>
              <a:t>各自登録し，メールを受信する</a:t>
            </a:r>
            <a:endParaRPr lang="en-US" altLang="ja-JP" sz="3200" dirty="0"/>
          </a:p>
          <a:p>
            <a:r>
              <a:rPr lang="en-US" altLang="ja-JP" sz="3200" dirty="0"/>
              <a:t>Slack</a:t>
            </a:r>
            <a:r>
              <a:rPr lang="ja-JP" altLang="en-US" sz="3200"/>
              <a:t>にも流します</a:t>
            </a:r>
            <a:r>
              <a:rPr lang="en-US" altLang="ja-JP" sz="3200" dirty="0"/>
              <a:t>(</a:t>
            </a:r>
            <a:r>
              <a:rPr lang="ja-JP" altLang="en-US" sz="3200"/>
              <a:t>多分</a:t>
            </a:r>
            <a:r>
              <a:rPr lang="en-US" altLang="ja-JP" sz="3200" dirty="0"/>
              <a:t>)</a:t>
            </a:r>
          </a:p>
          <a:p>
            <a:pPr marL="0" indent="0">
              <a:buNone/>
            </a:pPr>
            <a:r>
              <a:rPr lang="ja-JP" altLang="en-US" sz="3600"/>
              <a:t>各種調査</a:t>
            </a:r>
            <a:endParaRPr lang="en-US" altLang="ja-JP" sz="3600" dirty="0"/>
          </a:p>
          <a:p>
            <a:r>
              <a:rPr lang="en-US" altLang="ja-JP" sz="3200" dirty="0"/>
              <a:t>Opera</a:t>
            </a:r>
            <a:r>
              <a:rPr lang="ja-JP" altLang="en-US" sz="3200"/>
              <a:t>をはじめとする任意のブラウザ</a:t>
            </a:r>
            <a:endParaRPr lang="en-US" altLang="ja-JP" sz="3200" dirty="0"/>
          </a:p>
          <a:p>
            <a:r>
              <a:rPr lang="ja-JP" altLang="en-US" sz="3200"/>
              <a:t>書籍</a:t>
            </a:r>
            <a:endParaRPr lang="en-US" altLang="ja-JP" sz="3200" dirty="0"/>
          </a:p>
          <a:p>
            <a:r>
              <a:rPr lang="ja-JP" altLang="en-US" sz="3200"/>
              <a:t>その他</a:t>
            </a:r>
            <a:r>
              <a:rPr lang="en-US" altLang="ja-JP" sz="3200" dirty="0"/>
              <a:t>SNS</a:t>
            </a:r>
            <a:r>
              <a:rPr lang="ja-JP" altLang="en-US" sz="3200"/>
              <a:t>等の</a:t>
            </a:r>
            <a:r>
              <a:rPr lang="en-US" altLang="ja-JP" sz="3200" dirty="0"/>
              <a:t>UI</a:t>
            </a:r>
            <a:r>
              <a:rPr lang="ja-JP" altLang="en-US" sz="3200"/>
              <a:t>を参考にする</a:t>
            </a:r>
            <a:endParaRPr lang="en-US" altLang="ja-JP" sz="3200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048B1D1-3A71-D444-AA22-1E05131366DC}"/>
              </a:ext>
            </a:extLst>
          </p:cNvPr>
          <p:cNvCxnSpPr>
            <a:cxnSpLocks/>
          </p:cNvCxnSpPr>
          <p:nvPr/>
        </p:nvCxnSpPr>
        <p:spPr>
          <a:xfrm flipH="1">
            <a:off x="12324015" y="5511094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6421464" y="6210562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5119606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5770535" y="621056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C055D0C-BA8E-4548-8062-384CE9FCB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859" y="-2053492"/>
            <a:ext cx="1625600" cy="16256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6E144F70-299A-D84A-9C32-279A2F580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2393" y="365125"/>
            <a:ext cx="1625600" cy="162560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7CCF609-E2C0-BE46-A341-89B17F2F01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7993" y="1990725"/>
            <a:ext cx="1625600" cy="16256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9276C30B-378B-FF45-9329-DD1D8AFA97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5193" y="3614807"/>
            <a:ext cx="1625600" cy="16256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D1709D1D-F85D-C049-905B-73CAD200AA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40936" y="4906936"/>
            <a:ext cx="1951064" cy="1951064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E0B446E6-D249-8A4F-B738-7EDA5A82AD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72195" y="5158463"/>
            <a:ext cx="1830541" cy="183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7279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Tool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4000" dirty="0"/>
              <a:t>UI</a:t>
            </a:r>
            <a:r>
              <a:rPr lang="ja-JP" altLang="en-US" sz="4000"/>
              <a:t>の設計</a:t>
            </a:r>
            <a:endParaRPr lang="en-US" altLang="ja-JP" sz="4000" dirty="0"/>
          </a:p>
          <a:p>
            <a:r>
              <a:rPr lang="ja-JP" altLang="en-US" sz="3600"/>
              <a:t>手書き</a:t>
            </a:r>
            <a:endParaRPr lang="en-US" altLang="ja-JP" sz="3600" dirty="0"/>
          </a:p>
          <a:p>
            <a:r>
              <a:rPr lang="ja-JP" altLang="en-US" sz="3600"/>
              <a:t>脳味噌</a:t>
            </a:r>
            <a:endParaRPr lang="en-US" altLang="ja-JP" sz="3600" dirty="0"/>
          </a:p>
          <a:p>
            <a:pPr marL="0" indent="0">
              <a:buNone/>
            </a:pPr>
            <a:r>
              <a:rPr lang="en-US" altLang="ja-JP" sz="4000" dirty="0"/>
              <a:t>UI</a:t>
            </a:r>
            <a:r>
              <a:rPr lang="ja-JP" altLang="en-US" sz="4000"/>
              <a:t>の素材作成</a:t>
            </a:r>
            <a:endParaRPr lang="en-US" altLang="ja-JP" sz="4000" dirty="0"/>
          </a:p>
          <a:p>
            <a:r>
              <a:rPr lang="en-US" altLang="ja-JP" sz="3600" dirty="0"/>
              <a:t>Adobe Illustrator</a:t>
            </a:r>
          </a:p>
          <a:p>
            <a:r>
              <a:rPr lang="en-US" altLang="ja-JP" sz="3600" dirty="0"/>
              <a:t>Inkscape</a:t>
            </a:r>
          </a:p>
          <a:p>
            <a:pPr marL="0" indent="0">
              <a:buNone/>
            </a:pPr>
            <a:endParaRPr lang="en-US" altLang="ja-JP" sz="4000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048B1D1-3A71-D444-AA22-1E05131366DC}"/>
              </a:ext>
            </a:extLst>
          </p:cNvPr>
          <p:cNvCxnSpPr>
            <a:cxnSpLocks/>
          </p:cNvCxnSpPr>
          <p:nvPr/>
        </p:nvCxnSpPr>
        <p:spPr>
          <a:xfrm flipH="1">
            <a:off x="12324015" y="5511094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6421464" y="6210562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5119606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5770535" y="621056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A27D9CF-5022-AD42-8E59-204D25092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6868" y="1135129"/>
            <a:ext cx="1625600" cy="162560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04860BC7-0581-0449-92D2-B9900C169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78315" y="2564155"/>
            <a:ext cx="2146300" cy="254000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6122AB3D-443B-8146-96FB-3318462CEA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-6300937" y="380187"/>
            <a:ext cx="1625600" cy="162560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11F2EB54-F997-B049-8E37-E97DB0AA8B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-4675337" y="2005787"/>
            <a:ext cx="1625600" cy="1625600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53138B9-491C-F540-879B-9A4A76C469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-5488137" y="3629869"/>
            <a:ext cx="1625600" cy="1625600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5CE0E70E-ED8A-BB4C-A7D0-A8505DC55F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-3132394" y="4921998"/>
            <a:ext cx="1951064" cy="1951064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FF25045A-BC8D-4140-A8EF-38CE37B854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-5801135" y="5173525"/>
            <a:ext cx="1830541" cy="183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623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Tool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4000" dirty="0"/>
              <a:t>UI</a:t>
            </a:r>
            <a:r>
              <a:rPr lang="ja-JP" altLang="en-US" sz="4000"/>
              <a:t>の設計</a:t>
            </a:r>
            <a:endParaRPr lang="en-US" altLang="ja-JP" sz="4000" dirty="0"/>
          </a:p>
          <a:p>
            <a:r>
              <a:rPr lang="ja-JP" altLang="en-US" sz="3600"/>
              <a:t>手書き</a:t>
            </a:r>
            <a:endParaRPr lang="en-US" altLang="ja-JP" sz="3600" dirty="0"/>
          </a:p>
          <a:p>
            <a:r>
              <a:rPr lang="ja-JP" altLang="en-US" sz="3600"/>
              <a:t>脳味噌</a:t>
            </a:r>
            <a:endParaRPr lang="en-US" altLang="ja-JP" sz="3600" dirty="0"/>
          </a:p>
          <a:p>
            <a:pPr marL="0" indent="0">
              <a:buNone/>
            </a:pPr>
            <a:r>
              <a:rPr lang="en-US" altLang="ja-JP" sz="4000" dirty="0"/>
              <a:t>UI</a:t>
            </a:r>
            <a:r>
              <a:rPr lang="ja-JP" altLang="en-US" sz="4000"/>
              <a:t>の素材作成</a:t>
            </a:r>
            <a:endParaRPr lang="en-US" altLang="ja-JP" sz="4000" dirty="0"/>
          </a:p>
          <a:p>
            <a:r>
              <a:rPr lang="en-US" altLang="ja-JP" sz="3600" dirty="0"/>
              <a:t>Adobe Illustrator</a:t>
            </a:r>
          </a:p>
          <a:p>
            <a:r>
              <a:rPr lang="en-US" altLang="ja-JP" sz="3600" dirty="0"/>
              <a:t>Inkscape</a:t>
            </a:r>
          </a:p>
          <a:p>
            <a:pPr marL="0" indent="0">
              <a:buNone/>
            </a:pPr>
            <a:endParaRPr lang="en-US" altLang="ja-JP" sz="4000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048B1D1-3A71-D444-AA22-1E05131366DC}"/>
              </a:ext>
            </a:extLst>
          </p:cNvPr>
          <p:cNvCxnSpPr>
            <a:cxnSpLocks/>
          </p:cNvCxnSpPr>
          <p:nvPr/>
        </p:nvCxnSpPr>
        <p:spPr>
          <a:xfrm flipH="1">
            <a:off x="12324015" y="5511094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6421464" y="6210562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5119606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5770535" y="621056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A27D9CF-5022-AD42-8E59-204D25092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6868" y="1135129"/>
            <a:ext cx="1625600" cy="16256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21D1396C-FF94-A44C-B55D-5F2D062AE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6928" y="1490729"/>
            <a:ext cx="2146300" cy="254000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38F9C0F3-31CF-1E49-9671-89AEC362A6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9606" y="-2768459"/>
            <a:ext cx="1361754" cy="136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807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Tool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4000" dirty="0"/>
              <a:t>UI</a:t>
            </a:r>
            <a:r>
              <a:rPr lang="ja-JP" altLang="en-US" sz="4000"/>
              <a:t>の設計</a:t>
            </a:r>
            <a:endParaRPr lang="en-US" altLang="ja-JP" sz="4000" dirty="0"/>
          </a:p>
          <a:p>
            <a:r>
              <a:rPr lang="ja-JP" altLang="en-US" sz="3600"/>
              <a:t>手書き</a:t>
            </a:r>
            <a:endParaRPr lang="en-US" altLang="ja-JP" sz="3600" dirty="0"/>
          </a:p>
          <a:p>
            <a:r>
              <a:rPr lang="ja-JP" altLang="en-US" sz="3600"/>
              <a:t>脳味噌</a:t>
            </a:r>
            <a:endParaRPr lang="en-US" altLang="ja-JP" sz="3600" dirty="0"/>
          </a:p>
          <a:p>
            <a:pPr marL="0" indent="0">
              <a:buNone/>
            </a:pPr>
            <a:r>
              <a:rPr lang="en-US" altLang="ja-JP" sz="4000" dirty="0"/>
              <a:t>UI</a:t>
            </a:r>
            <a:r>
              <a:rPr lang="ja-JP" altLang="en-US" sz="4000"/>
              <a:t>の素材作成</a:t>
            </a:r>
            <a:endParaRPr lang="en-US" altLang="ja-JP" sz="4000" dirty="0"/>
          </a:p>
          <a:p>
            <a:r>
              <a:rPr lang="en-US" altLang="ja-JP" sz="3600" dirty="0"/>
              <a:t>Adobe Illustrator</a:t>
            </a:r>
          </a:p>
          <a:p>
            <a:r>
              <a:rPr lang="en-US" altLang="ja-JP" sz="3600" dirty="0"/>
              <a:t>Inkscape</a:t>
            </a:r>
          </a:p>
          <a:p>
            <a:pPr marL="0" indent="0">
              <a:buNone/>
            </a:pPr>
            <a:endParaRPr lang="en-US" altLang="ja-JP" sz="4000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6421464" y="6210562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5119606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5770535" y="621056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B0087CA-DA2D-984D-A3C9-783FD909C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606" y="3672097"/>
            <a:ext cx="1361754" cy="1361754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EA27D9CF-5022-AD42-8E59-204D25092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6868" y="1135129"/>
            <a:ext cx="1625600" cy="16256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21D1396C-FF94-A44C-B55D-5F2D062AEA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6928" y="1490729"/>
            <a:ext cx="2146300" cy="254000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53F9325-CDBD-C349-AAC8-64AF423092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2000" y="4405394"/>
            <a:ext cx="1801677" cy="180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8302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Tool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4000" dirty="0"/>
              <a:t>UI</a:t>
            </a:r>
            <a:r>
              <a:rPr lang="ja-JP" altLang="en-US" sz="4000"/>
              <a:t>の設計</a:t>
            </a:r>
            <a:endParaRPr lang="en-US" altLang="ja-JP" sz="4000" dirty="0"/>
          </a:p>
          <a:p>
            <a:r>
              <a:rPr lang="ja-JP" altLang="en-US" sz="3600"/>
              <a:t>手書き</a:t>
            </a:r>
            <a:endParaRPr lang="en-US" altLang="ja-JP" sz="3600" dirty="0"/>
          </a:p>
          <a:p>
            <a:r>
              <a:rPr lang="ja-JP" altLang="en-US" sz="3600"/>
              <a:t>脳味噌</a:t>
            </a:r>
            <a:endParaRPr lang="en-US" altLang="ja-JP" sz="3600" dirty="0"/>
          </a:p>
          <a:p>
            <a:pPr marL="0" indent="0">
              <a:buNone/>
            </a:pPr>
            <a:r>
              <a:rPr lang="en-US" altLang="ja-JP" sz="4000" dirty="0"/>
              <a:t>UI</a:t>
            </a:r>
            <a:r>
              <a:rPr lang="ja-JP" altLang="en-US" sz="4000"/>
              <a:t>の素材作成</a:t>
            </a:r>
            <a:endParaRPr lang="en-US" altLang="ja-JP" sz="4000" dirty="0"/>
          </a:p>
          <a:p>
            <a:r>
              <a:rPr lang="en-US" altLang="ja-JP" sz="3600" dirty="0"/>
              <a:t>Adobe Illustrator</a:t>
            </a:r>
          </a:p>
          <a:p>
            <a:r>
              <a:rPr lang="en-US" altLang="ja-JP" sz="3600" dirty="0"/>
              <a:t>Inkscape</a:t>
            </a:r>
          </a:p>
          <a:p>
            <a:pPr marL="0" indent="0">
              <a:buNone/>
            </a:pPr>
            <a:endParaRPr lang="en-US" altLang="ja-JP" sz="4000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048B1D1-3A71-D444-AA22-1E05131366DC}"/>
              </a:ext>
            </a:extLst>
          </p:cNvPr>
          <p:cNvCxnSpPr>
            <a:cxnSpLocks/>
          </p:cNvCxnSpPr>
          <p:nvPr/>
        </p:nvCxnSpPr>
        <p:spPr>
          <a:xfrm flipH="1">
            <a:off x="12324015" y="5511094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6421464" y="6210562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5119606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5770535" y="621056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B0087CA-DA2D-984D-A3C9-783FD909C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606" y="3672097"/>
            <a:ext cx="1361754" cy="136175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0DF85B4-6557-074B-A75E-53909EFB0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0736" y="4329373"/>
            <a:ext cx="1801677" cy="1801677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EA27D9CF-5022-AD42-8E59-204D250928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6868" y="1135129"/>
            <a:ext cx="1625600" cy="16256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21D1396C-FF94-A44C-B55D-5F2D062AEA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6928" y="1490729"/>
            <a:ext cx="21463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949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Tool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4000" dirty="0"/>
              <a:t>UI</a:t>
            </a:r>
            <a:r>
              <a:rPr lang="ja-JP" altLang="en-US" sz="4000"/>
              <a:t>の実装</a:t>
            </a:r>
            <a:endParaRPr lang="en-US" altLang="ja-JP" sz="4000" dirty="0"/>
          </a:p>
          <a:p>
            <a:r>
              <a:rPr lang="ja-JP" altLang="en-US" sz="4000"/>
              <a:t>各種プロトタイピングツール</a:t>
            </a:r>
            <a:endParaRPr lang="en-US" altLang="ja-JP" sz="4000" dirty="0"/>
          </a:p>
          <a:p>
            <a:r>
              <a:rPr lang="en-US" altLang="ja-JP" sz="4000" dirty="0"/>
              <a:t>Adobe XD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6421464" y="6210562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5119606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5770535" y="621056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B0087CA-DA2D-984D-A3C9-783FD909C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5119606" y="-2458953"/>
            <a:ext cx="1361754" cy="136175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0DF85B4-6557-074B-A75E-53909EFB0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6550736" y="-1801677"/>
            <a:ext cx="1801677" cy="1801677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EA27D9CF-5022-AD42-8E59-204D250928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9996868" y="-4995921"/>
            <a:ext cx="1625600" cy="16256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21D1396C-FF94-A44C-B55D-5F2D062AEA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6746928" y="-4640321"/>
            <a:ext cx="2146300" cy="254000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1272C1D-3ED4-8E4C-97DD-996D28D58B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8991090" y="6874703"/>
            <a:ext cx="3200910" cy="312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9178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8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</a:t>
            </a:r>
          </a:p>
          <a:p>
            <a:r>
              <a:rPr kumimoji="1" lang="en-US" altLang="ja-JP" dirty="0"/>
              <a:t>TL;DR</a:t>
            </a:r>
          </a:p>
          <a:p>
            <a:r>
              <a:rPr kumimoji="1" lang="en-US" altLang="ja-JP" dirty="0"/>
              <a:t>Purpose</a:t>
            </a:r>
          </a:p>
          <a:p>
            <a:r>
              <a:rPr lang="en-US" altLang="ja-JP" dirty="0"/>
              <a:t>Daily UI</a:t>
            </a:r>
          </a:p>
          <a:p>
            <a:r>
              <a:rPr lang="en-US" altLang="ja-JP" dirty="0"/>
              <a:t>Duration</a:t>
            </a:r>
          </a:p>
          <a:p>
            <a:r>
              <a:rPr lang="en-US" altLang="ja-JP" dirty="0"/>
              <a:t>Tool</a:t>
            </a:r>
          </a:p>
          <a:p>
            <a:r>
              <a:rPr lang="en-US" altLang="ja-JP" dirty="0"/>
              <a:t>Output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338D57-E5C3-894A-9A07-85B686795972}"/>
              </a:ext>
            </a:extLst>
          </p:cNvPr>
          <p:cNvSpPr/>
          <p:nvPr/>
        </p:nvSpPr>
        <p:spPr>
          <a:xfrm>
            <a:off x="11541070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E25CCCD-657C-C94B-89CB-4128AA0E0CC8}"/>
              </a:ext>
            </a:extLst>
          </p:cNvPr>
          <p:cNvSpPr/>
          <p:nvPr/>
        </p:nvSpPr>
        <p:spPr>
          <a:xfrm>
            <a:off x="11541071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C199D4-ABAF-0647-A9FA-38F9A889A048}"/>
              </a:ext>
            </a:extLst>
          </p:cNvPr>
          <p:cNvSpPr/>
          <p:nvPr/>
        </p:nvSpPr>
        <p:spPr>
          <a:xfrm>
            <a:off x="11541069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E2B75CE6-F06F-AB4B-8F39-32E9076C9AF1}"/>
              </a:ext>
            </a:extLst>
          </p:cNvPr>
          <p:cNvCxnSpPr>
            <a:cxnSpLocks/>
          </p:cNvCxnSpPr>
          <p:nvPr/>
        </p:nvCxnSpPr>
        <p:spPr>
          <a:xfrm flipH="1">
            <a:off x="-387458" y="2897966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図 12">
            <a:extLst>
              <a:ext uri="{FF2B5EF4-FFF2-40B4-BE49-F238E27FC236}">
                <a16:creationId xmlns:a16="http://schemas.microsoft.com/office/drawing/2014/main" id="{F81AD265-C091-2447-A9F3-1BDB391D0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1998" y="6858000"/>
            <a:ext cx="19558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651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Tool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4000" dirty="0"/>
              <a:t>UI</a:t>
            </a:r>
            <a:r>
              <a:rPr lang="ja-JP" altLang="en-US" sz="4000"/>
              <a:t>の実装</a:t>
            </a:r>
            <a:endParaRPr lang="en-US" altLang="ja-JP" sz="4000" dirty="0"/>
          </a:p>
          <a:p>
            <a:r>
              <a:rPr lang="ja-JP" altLang="en-US" sz="4000"/>
              <a:t>各種プロトタイピングツール</a:t>
            </a:r>
            <a:endParaRPr lang="en-US" altLang="ja-JP" sz="4000" dirty="0"/>
          </a:p>
          <a:p>
            <a:r>
              <a:rPr lang="en-US" altLang="ja-JP" sz="16600" dirty="0"/>
              <a:t>Adobe XD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22391DD-2B28-784A-81A5-1354294293B9}"/>
              </a:ext>
            </a:extLst>
          </p:cNvPr>
          <p:cNvSpPr/>
          <p:nvPr/>
        </p:nvSpPr>
        <p:spPr>
          <a:xfrm>
            <a:off x="6421464" y="6210562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9D12784-2FC1-634F-A6E9-66D4F537AD84}"/>
              </a:ext>
            </a:extLst>
          </p:cNvPr>
          <p:cNvSpPr/>
          <p:nvPr/>
        </p:nvSpPr>
        <p:spPr>
          <a:xfrm>
            <a:off x="5119606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362F7A-549D-CC4C-BFB2-D01D5A656DD1}"/>
              </a:ext>
            </a:extLst>
          </p:cNvPr>
          <p:cNvSpPr/>
          <p:nvPr/>
        </p:nvSpPr>
        <p:spPr>
          <a:xfrm>
            <a:off x="5770535" y="621056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F6DCD292-D1FC-CA4F-B978-EF5A253F9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1810" y="424759"/>
            <a:ext cx="2153478" cy="2099641"/>
          </a:xfrm>
          <a:prstGeom prst="rect">
            <a:avLst/>
          </a:prstGeom>
        </p:spPr>
      </p:pic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F2315704-0131-AE48-9340-8C6246F71FEE}"/>
              </a:ext>
            </a:extLst>
          </p:cNvPr>
          <p:cNvSpPr/>
          <p:nvPr/>
        </p:nvSpPr>
        <p:spPr>
          <a:xfrm>
            <a:off x="7072393" y="5411064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ja-JP" altLang="en-US">
                <a:latin typeface="Cica" panose="020B0409020203020207" pitchFamily="49" charset="-128"/>
                <a:ea typeface="Cica" panose="020B0409020203020207" pitchFamily="49" charset="-128"/>
              </a:rPr>
              <a:t>無料なのでこれ使おうな</a:t>
            </a:r>
            <a:r>
              <a:rPr lang="en-US" altLang="ja-JP" dirty="0">
                <a:latin typeface="Cica" panose="020B0409020203020207" pitchFamily="49" charset="-128"/>
                <a:ea typeface="Cica" panose="020B0409020203020207" pitchFamily="49" charset="-128"/>
              </a:rPr>
              <a:t>(</a:t>
            </a:r>
            <a:r>
              <a:rPr lang="ja-JP" altLang="en-US">
                <a:latin typeface="Cica" panose="020B0409020203020207" pitchFamily="49" charset="-128"/>
                <a:ea typeface="Cica" panose="020B0409020203020207" pitchFamily="49" charset="-128"/>
              </a:rPr>
              <a:t>任意</a:t>
            </a:r>
            <a:r>
              <a:rPr lang="en-US" altLang="ja-JP" dirty="0">
                <a:latin typeface="Cica" panose="020B0409020203020207" pitchFamily="49" charset="-128"/>
                <a:ea typeface="Cica" panose="020B0409020203020207" pitchFamily="49" charset="-128"/>
              </a:rPr>
              <a:t>)</a:t>
            </a:r>
            <a:endParaRPr lang="en-US" altLang="ja-JP" sz="9600" dirty="0"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76239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/>
              <a:t>me</a:t>
            </a:r>
          </a:p>
          <a:p>
            <a:r>
              <a:rPr kumimoji="1" lang="en-US" altLang="ja-JP" sz="3600" dirty="0"/>
              <a:t>TL;DR</a:t>
            </a:r>
          </a:p>
          <a:p>
            <a:r>
              <a:rPr kumimoji="1" lang="en-US" altLang="ja-JP" sz="3600" dirty="0"/>
              <a:t>Purpose</a:t>
            </a:r>
          </a:p>
          <a:p>
            <a:r>
              <a:rPr lang="en-US" altLang="ja-JP" sz="3600" dirty="0"/>
              <a:t>Daily UI</a:t>
            </a:r>
          </a:p>
          <a:p>
            <a:r>
              <a:rPr lang="en-US" altLang="ja-JP" sz="3600" dirty="0"/>
              <a:t>Duration</a:t>
            </a:r>
          </a:p>
          <a:p>
            <a:r>
              <a:rPr lang="en-US" altLang="ja-JP" sz="3600" dirty="0"/>
              <a:t>Tool</a:t>
            </a:r>
          </a:p>
          <a:p>
            <a:r>
              <a:rPr lang="en-US" altLang="ja-JP" sz="3600" dirty="0"/>
              <a:t>Output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E8337327-3BBF-864C-98DD-A2FB7CCDCD91}"/>
              </a:ext>
            </a:extLst>
          </p:cNvPr>
          <p:cNvSpPr/>
          <p:nvPr/>
        </p:nvSpPr>
        <p:spPr>
          <a:xfrm>
            <a:off x="0" y="620707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9A3A1F2-1441-C54F-B88F-CBFAE8580706}"/>
              </a:ext>
            </a:extLst>
          </p:cNvPr>
          <p:cNvSpPr/>
          <p:nvPr/>
        </p:nvSpPr>
        <p:spPr>
          <a:xfrm>
            <a:off x="11541071" y="6202530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5D51FAC2-AAB7-3B44-A321-F74E7C405E83}"/>
              </a:ext>
            </a:extLst>
          </p:cNvPr>
          <p:cNvSpPr/>
          <p:nvPr/>
        </p:nvSpPr>
        <p:spPr>
          <a:xfrm>
            <a:off x="5770535" y="6207069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0F332D5D-B6BB-AF48-AA56-329640AF203D}"/>
              </a:ext>
            </a:extLst>
          </p:cNvPr>
          <p:cNvCxnSpPr>
            <a:cxnSpLocks/>
          </p:cNvCxnSpPr>
          <p:nvPr/>
        </p:nvCxnSpPr>
        <p:spPr>
          <a:xfrm flipH="1">
            <a:off x="-6568235" y="6074759"/>
            <a:ext cx="6483460" cy="0"/>
          </a:xfrm>
          <a:prstGeom prst="line">
            <a:avLst/>
          </a:prstGeom>
          <a:ln w="38100">
            <a:solidFill>
              <a:srgbClr val="FF1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5196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me</a:t>
            </a:r>
          </a:p>
          <a:p>
            <a:r>
              <a:rPr kumimoji="1" lang="en-US" altLang="ja-JP" dirty="0"/>
              <a:t>TL;DR</a:t>
            </a:r>
          </a:p>
          <a:p>
            <a:r>
              <a:rPr kumimoji="1" lang="en-US" altLang="ja-JP" dirty="0"/>
              <a:t>Purpose</a:t>
            </a:r>
          </a:p>
          <a:p>
            <a:r>
              <a:rPr lang="en-US" altLang="ja-JP" dirty="0"/>
              <a:t>Daily UI</a:t>
            </a:r>
          </a:p>
          <a:p>
            <a:r>
              <a:rPr lang="en-US" altLang="ja-JP" dirty="0"/>
              <a:t>Duration</a:t>
            </a:r>
          </a:p>
          <a:p>
            <a:r>
              <a:rPr lang="en-US" altLang="ja-JP" dirty="0"/>
              <a:t>Tool</a:t>
            </a:r>
          </a:p>
          <a:p>
            <a:r>
              <a:rPr lang="en-US" altLang="ja-JP" sz="8000" b="1" dirty="0"/>
              <a:t>Output</a:t>
            </a:r>
            <a:endParaRPr lang="en-US" altLang="ja-JP" b="1" dirty="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E8337327-3BBF-864C-98DD-A2FB7CCDCD91}"/>
              </a:ext>
            </a:extLst>
          </p:cNvPr>
          <p:cNvSpPr/>
          <p:nvPr/>
        </p:nvSpPr>
        <p:spPr>
          <a:xfrm>
            <a:off x="10239213" y="6207071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9A3A1F2-1441-C54F-B88F-CBFAE8580706}"/>
              </a:ext>
            </a:extLst>
          </p:cNvPr>
          <p:cNvSpPr/>
          <p:nvPr/>
        </p:nvSpPr>
        <p:spPr>
          <a:xfrm>
            <a:off x="10890142" y="6189830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5D51FAC2-AAB7-3B44-A321-F74E7C405E83}"/>
              </a:ext>
            </a:extLst>
          </p:cNvPr>
          <p:cNvSpPr/>
          <p:nvPr/>
        </p:nvSpPr>
        <p:spPr>
          <a:xfrm>
            <a:off x="11541070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9E12DF7D-2849-5F4D-ACD1-9743D4E04D60}"/>
              </a:ext>
            </a:extLst>
          </p:cNvPr>
          <p:cNvCxnSpPr>
            <a:cxnSpLocks/>
          </p:cNvCxnSpPr>
          <p:nvPr/>
        </p:nvCxnSpPr>
        <p:spPr>
          <a:xfrm flipH="1">
            <a:off x="-386090" y="6074759"/>
            <a:ext cx="6483460" cy="0"/>
          </a:xfrm>
          <a:prstGeom prst="line">
            <a:avLst/>
          </a:prstGeom>
          <a:ln w="38100">
            <a:solidFill>
              <a:srgbClr val="FF1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図 7">
            <a:extLst>
              <a:ext uri="{FF2B5EF4-FFF2-40B4-BE49-F238E27FC236}">
                <a16:creationId xmlns:a16="http://schemas.microsoft.com/office/drawing/2014/main" id="{A7108934-A32F-6A45-8FD7-14CB086A3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1269" y="-2448155"/>
            <a:ext cx="1830541" cy="1830541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1DDE9DFC-BCA7-2144-A6AF-141A66B00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94" y="7009792"/>
            <a:ext cx="4711148" cy="1157058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8FF70A6-E031-9841-B552-E75BC54557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62689" y="2524400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8559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Output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4000"/>
              <a:t>作った</a:t>
            </a:r>
            <a:r>
              <a:rPr lang="en-US" altLang="ja-JP" sz="4000" dirty="0"/>
              <a:t>UI</a:t>
            </a:r>
            <a:r>
              <a:rPr lang="ja-JP" altLang="en-US" sz="4000"/>
              <a:t>の公開</a:t>
            </a:r>
            <a:endParaRPr lang="en-US" altLang="ja-JP" sz="4000" dirty="0"/>
          </a:p>
          <a:p>
            <a:r>
              <a:rPr lang="ja-JP" altLang="en-US" sz="4000"/>
              <a:t>各種</a:t>
            </a:r>
            <a:r>
              <a:rPr lang="en-US" altLang="ja-JP" sz="4000" dirty="0"/>
              <a:t>SNS</a:t>
            </a:r>
            <a:r>
              <a:rPr lang="ja-JP" altLang="en-US" sz="4000"/>
              <a:t>で</a:t>
            </a:r>
            <a:r>
              <a:rPr lang="en-US" altLang="ja-JP" sz="4000" dirty="0"/>
              <a:t> </a:t>
            </a:r>
            <a:r>
              <a:rPr lang="en-US" altLang="ja-JP" sz="5400" b="1" u="sng" dirty="0">
                <a:solidFill>
                  <a:srgbClr val="19FFFF"/>
                </a:solidFill>
              </a:rPr>
              <a:t>#</a:t>
            </a:r>
            <a:r>
              <a:rPr lang="en-US" altLang="ja-JP" sz="5400" b="1" u="sng" dirty="0" err="1">
                <a:solidFill>
                  <a:srgbClr val="19FFFF"/>
                </a:solidFill>
              </a:rPr>
              <a:t>DailyUI</a:t>
            </a:r>
            <a:r>
              <a:rPr lang="ja-JP" altLang="en-US" sz="4000"/>
              <a:t> のハッシュタグを</a:t>
            </a:r>
            <a:br>
              <a:rPr lang="en-US" altLang="ja-JP" sz="4000" dirty="0"/>
            </a:br>
            <a:r>
              <a:rPr lang="ja-JP" altLang="en-US" sz="4000"/>
              <a:t>つけて公開しましょう</a:t>
            </a:r>
            <a:endParaRPr lang="en-US" altLang="ja-JP" sz="4000" dirty="0"/>
          </a:p>
          <a:p>
            <a:r>
              <a:rPr lang="en-US" altLang="ja-JP" sz="4000" dirty="0" err="1"/>
              <a:t>Dribbble</a:t>
            </a:r>
            <a:r>
              <a:rPr lang="ja-JP" altLang="en-US" sz="4000"/>
              <a:t>とかのイケてる</a:t>
            </a:r>
            <a:r>
              <a:rPr lang="en-US" altLang="ja-JP" sz="4000" dirty="0"/>
              <a:t>SNS</a:t>
            </a:r>
            <a:r>
              <a:rPr lang="ja-JP" altLang="en-US" sz="4000"/>
              <a:t>も良いけど</a:t>
            </a:r>
            <a:br>
              <a:rPr lang="en-US" altLang="ja-JP" sz="4000" dirty="0"/>
            </a:br>
            <a:r>
              <a:rPr lang="en-US" altLang="ja-JP" sz="4000" dirty="0"/>
              <a:t>Twitter</a:t>
            </a:r>
            <a:r>
              <a:rPr lang="ja-JP" altLang="en-US" sz="4000"/>
              <a:t>のほうがレビューもらいやすそう</a:t>
            </a:r>
            <a:endParaRPr lang="en-US" altLang="ja-JP" sz="4000" dirty="0"/>
          </a:p>
          <a:p>
            <a:r>
              <a:rPr lang="en-US" altLang="ja-JP" sz="4000" dirty="0"/>
              <a:t>Slack</a:t>
            </a:r>
            <a:r>
              <a:rPr lang="ja-JP" altLang="en-US" sz="4000"/>
              <a:t>にも投下してね</a:t>
            </a:r>
            <a:endParaRPr lang="en-US" altLang="ja-JP" sz="4000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CAD4FE70-98FF-C04F-936D-096EBF086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213" y="531270"/>
            <a:ext cx="2327178" cy="2327178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1DAFE4D8-3F00-4747-85E4-9C5DFCA4B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94" y="7009792"/>
            <a:ext cx="4711148" cy="1157058"/>
          </a:xfrm>
          <a:prstGeom prst="rect">
            <a:avLst/>
          </a:prstGeom>
        </p:spPr>
      </p:pic>
      <p:pic>
        <p:nvPicPr>
          <p:cNvPr id="22" name="図 21">
            <a:extLst>
              <a:ext uri="{FF2B5EF4-FFF2-40B4-BE49-F238E27FC236}">
                <a16:creationId xmlns:a16="http://schemas.microsoft.com/office/drawing/2014/main" id="{6450D674-C5BC-7F4B-A5F0-AFF5C2BCE0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62689" y="2524400"/>
            <a:ext cx="1625600" cy="1625600"/>
          </a:xfrm>
          <a:prstGeom prst="rect">
            <a:avLst/>
          </a:prstGeom>
        </p:spPr>
      </p:pic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93537D54-CE35-4E45-8A6D-5A0AD7F12F6F}"/>
              </a:ext>
            </a:extLst>
          </p:cNvPr>
          <p:cNvCxnSpPr>
            <a:cxnSpLocks/>
          </p:cNvCxnSpPr>
          <p:nvPr/>
        </p:nvCxnSpPr>
        <p:spPr>
          <a:xfrm flipH="1">
            <a:off x="12256503" y="6074759"/>
            <a:ext cx="6483460" cy="0"/>
          </a:xfrm>
          <a:prstGeom prst="line">
            <a:avLst/>
          </a:prstGeom>
          <a:ln w="38100">
            <a:solidFill>
              <a:srgbClr val="FF1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1F0BCCF-2E4C-374B-B108-1113BB07E878}"/>
              </a:ext>
            </a:extLst>
          </p:cNvPr>
          <p:cNvSpPr/>
          <p:nvPr/>
        </p:nvSpPr>
        <p:spPr>
          <a:xfrm>
            <a:off x="0" y="620707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D59E1FC-D44C-3845-A541-568F8A5E669C}"/>
              </a:ext>
            </a:extLst>
          </p:cNvPr>
          <p:cNvSpPr/>
          <p:nvPr/>
        </p:nvSpPr>
        <p:spPr>
          <a:xfrm>
            <a:off x="5770535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9E01766A-C857-5E47-8801-3927FA3831BF}"/>
              </a:ext>
            </a:extLst>
          </p:cNvPr>
          <p:cNvSpPr/>
          <p:nvPr/>
        </p:nvSpPr>
        <p:spPr>
          <a:xfrm>
            <a:off x="11541070" y="6225512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55155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Output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4000"/>
              <a:t>作った</a:t>
            </a:r>
            <a:r>
              <a:rPr lang="en-US" altLang="ja-JP" sz="4000" dirty="0"/>
              <a:t>UI</a:t>
            </a:r>
            <a:r>
              <a:rPr lang="ja-JP" altLang="en-US" sz="4000"/>
              <a:t>の公開</a:t>
            </a:r>
            <a:endParaRPr lang="en-US" altLang="ja-JP" sz="4000" dirty="0"/>
          </a:p>
          <a:p>
            <a:r>
              <a:rPr lang="ja-JP" altLang="en-US" sz="4000"/>
              <a:t>各種</a:t>
            </a:r>
            <a:r>
              <a:rPr lang="en-US" altLang="ja-JP" sz="4000" dirty="0"/>
              <a:t>SNS</a:t>
            </a:r>
            <a:r>
              <a:rPr lang="ja-JP" altLang="en-US" sz="4000"/>
              <a:t>で</a:t>
            </a:r>
            <a:r>
              <a:rPr lang="en-US" altLang="ja-JP" sz="4000" dirty="0"/>
              <a:t> </a:t>
            </a:r>
            <a:r>
              <a:rPr lang="en-US" altLang="ja-JP" sz="5400" b="1" u="sng" dirty="0">
                <a:solidFill>
                  <a:srgbClr val="19FFFF"/>
                </a:solidFill>
              </a:rPr>
              <a:t>#</a:t>
            </a:r>
            <a:r>
              <a:rPr lang="en-US" altLang="ja-JP" sz="5400" b="1" u="sng" dirty="0" err="1">
                <a:solidFill>
                  <a:srgbClr val="19FFFF"/>
                </a:solidFill>
              </a:rPr>
              <a:t>DailyUI</a:t>
            </a:r>
            <a:r>
              <a:rPr lang="ja-JP" altLang="en-US" sz="4000"/>
              <a:t> のハッシュタグを</a:t>
            </a:r>
            <a:br>
              <a:rPr lang="en-US" altLang="ja-JP" sz="4000" dirty="0"/>
            </a:br>
            <a:r>
              <a:rPr lang="ja-JP" altLang="en-US" sz="4000"/>
              <a:t>つけて公開しましょう</a:t>
            </a:r>
            <a:endParaRPr lang="en-US" altLang="ja-JP" sz="4000" dirty="0"/>
          </a:p>
          <a:p>
            <a:r>
              <a:rPr lang="en-US" altLang="ja-JP" sz="4000" dirty="0" err="1"/>
              <a:t>Dribbble</a:t>
            </a:r>
            <a:r>
              <a:rPr lang="ja-JP" altLang="en-US" sz="4000"/>
              <a:t>とかのイケてる</a:t>
            </a:r>
            <a:r>
              <a:rPr lang="en-US" altLang="ja-JP" sz="4000" dirty="0"/>
              <a:t>SNS</a:t>
            </a:r>
            <a:r>
              <a:rPr lang="ja-JP" altLang="en-US" sz="4000"/>
              <a:t>も良いけど</a:t>
            </a:r>
            <a:br>
              <a:rPr lang="en-US" altLang="ja-JP" sz="4000" dirty="0"/>
            </a:br>
            <a:r>
              <a:rPr lang="en-US" altLang="ja-JP" sz="4000" dirty="0"/>
              <a:t>Twitter</a:t>
            </a:r>
            <a:r>
              <a:rPr lang="ja-JP" altLang="en-US" sz="4000"/>
              <a:t>のほうがレビューもらいやすそう</a:t>
            </a:r>
            <a:endParaRPr lang="en-US" altLang="ja-JP" sz="4000" dirty="0"/>
          </a:p>
          <a:p>
            <a:r>
              <a:rPr lang="en-US" altLang="ja-JP" sz="4000" dirty="0"/>
              <a:t>Slack</a:t>
            </a:r>
            <a:r>
              <a:rPr lang="ja-JP" altLang="en-US" sz="4000"/>
              <a:t>にも投下してね</a:t>
            </a:r>
            <a:endParaRPr lang="en-US" altLang="ja-JP" sz="4000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CAD4FE70-98FF-C04F-936D-096EBF086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213" y="531270"/>
            <a:ext cx="2327178" cy="232717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B4B809E0-F914-2049-82D3-65695044C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777277"/>
            <a:ext cx="2853315" cy="700774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DCF9D4A6-54BF-D04D-A87F-E95F88BE8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62689" y="2524400"/>
            <a:ext cx="1625600" cy="1625600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DA166AE-17B9-C643-A24A-D84549CBF6EA}"/>
              </a:ext>
            </a:extLst>
          </p:cNvPr>
          <p:cNvSpPr/>
          <p:nvPr/>
        </p:nvSpPr>
        <p:spPr>
          <a:xfrm>
            <a:off x="0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2473DEF-A890-4245-8D33-5FF2284EB83F}"/>
              </a:ext>
            </a:extLst>
          </p:cNvPr>
          <p:cNvSpPr/>
          <p:nvPr/>
        </p:nvSpPr>
        <p:spPr>
          <a:xfrm>
            <a:off x="0" y="620707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68567BF-3FC2-3340-9468-E96C26E37975}"/>
              </a:ext>
            </a:extLst>
          </p:cNvPr>
          <p:cNvSpPr/>
          <p:nvPr/>
        </p:nvSpPr>
        <p:spPr>
          <a:xfrm>
            <a:off x="5770535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40693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Output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4000"/>
              <a:t>作った</a:t>
            </a:r>
            <a:r>
              <a:rPr lang="en-US" altLang="ja-JP" sz="4000" dirty="0"/>
              <a:t>UI</a:t>
            </a:r>
            <a:r>
              <a:rPr lang="ja-JP" altLang="en-US" sz="4000"/>
              <a:t>の公開</a:t>
            </a:r>
            <a:endParaRPr lang="en-US" altLang="ja-JP" sz="4000" dirty="0"/>
          </a:p>
          <a:p>
            <a:r>
              <a:rPr lang="ja-JP" altLang="en-US" sz="4000"/>
              <a:t>各種</a:t>
            </a:r>
            <a:r>
              <a:rPr lang="en-US" altLang="ja-JP" sz="4000" dirty="0"/>
              <a:t>SNS</a:t>
            </a:r>
            <a:r>
              <a:rPr lang="ja-JP" altLang="en-US" sz="4000"/>
              <a:t>で</a:t>
            </a:r>
            <a:r>
              <a:rPr lang="en-US" altLang="ja-JP" sz="4000" dirty="0"/>
              <a:t> </a:t>
            </a:r>
            <a:r>
              <a:rPr lang="en-US" altLang="ja-JP" sz="5400" b="1" u="sng" dirty="0">
                <a:solidFill>
                  <a:srgbClr val="19FFFF"/>
                </a:solidFill>
              </a:rPr>
              <a:t>#</a:t>
            </a:r>
            <a:r>
              <a:rPr lang="en-US" altLang="ja-JP" sz="5400" b="1" u="sng" dirty="0" err="1">
                <a:solidFill>
                  <a:srgbClr val="19FFFF"/>
                </a:solidFill>
              </a:rPr>
              <a:t>DailyUI</a:t>
            </a:r>
            <a:r>
              <a:rPr lang="ja-JP" altLang="en-US" sz="4000"/>
              <a:t> のハッシュタグを</a:t>
            </a:r>
            <a:br>
              <a:rPr lang="en-US" altLang="ja-JP" sz="4000" dirty="0"/>
            </a:br>
            <a:r>
              <a:rPr lang="ja-JP" altLang="en-US" sz="4000"/>
              <a:t>つけて公開しましょう</a:t>
            </a:r>
            <a:endParaRPr lang="en-US" altLang="ja-JP" sz="4000" dirty="0"/>
          </a:p>
          <a:p>
            <a:r>
              <a:rPr lang="en-US" altLang="ja-JP" sz="4000" dirty="0" err="1"/>
              <a:t>Dribbble</a:t>
            </a:r>
            <a:r>
              <a:rPr lang="ja-JP" altLang="en-US" sz="4000"/>
              <a:t>とかのイケてる</a:t>
            </a:r>
            <a:r>
              <a:rPr lang="en-US" altLang="ja-JP" sz="4000" dirty="0"/>
              <a:t>SNS</a:t>
            </a:r>
            <a:r>
              <a:rPr lang="ja-JP" altLang="en-US" sz="4000"/>
              <a:t>も良いけど</a:t>
            </a:r>
            <a:br>
              <a:rPr lang="en-US" altLang="ja-JP" sz="4000" dirty="0"/>
            </a:br>
            <a:r>
              <a:rPr lang="en-US" altLang="ja-JP" sz="4000" dirty="0"/>
              <a:t>Twitter</a:t>
            </a:r>
            <a:r>
              <a:rPr lang="ja-JP" altLang="en-US" sz="4000"/>
              <a:t>のほうがレビューもらいやすそう</a:t>
            </a:r>
            <a:endParaRPr lang="en-US" altLang="ja-JP" sz="4000" dirty="0"/>
          </a:p>
          <a:p>
            <a:r>
              <a:rPr lang="en-US" altLang="ja-JP" sz="4000" dirty="0"/>
              <a:t>Slack</a:t>
            </a:r>
            <a:r>
              <a:rPr lang="ja-JP" altLang="en-US" sz="4000"/>
              <a:t>にも投下してね</a:t>
            </a:r>
            <a:endParaRPr lang="en-US" altLang="ja-JP" sz="4000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CAD4FE70-98FF-C04F-936D-096EBF086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213" y="531270"/>
            <a:ext cx="2327178" cy="232717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B4B809E0-F914-2049-82D3-65695044C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777277"/>
            <a:ext cx="2853315" cy="700774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795BDDE2-9844-1249-BF26-4899FDD0A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7871" y="5232400"/>
            <a:ext cx="1625600" cy="1625600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531DA58-E51E-504A-AD42-3CBA9D296BDD}"/>
              </a:ext>
            </a:extLst>
          </p:cNvPr>
          <p:cNvSpPr/>
          <p:nvPr/>
        </p:nvSpPr>
        <p:spPr>
          <a:xfrm>
            <a:off x="0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6BAAE773-CD63-AC40-B25A-E6B4B9DA3A6A}"/>
              </a:ext>
            </a:extLst>
          </p:cNvPr>
          <p:cNvSpPr/>
          <p:nvPr/>
        </p:nvSpPr>
        <p:spPr>
          <a:xfrm>
            <a:off x="0" y="3103534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81ABBB92-440D-E046-AA63-1C9259FEEB17}"/>
              </a:ext>
            </a:extLst>
          </p:cNvPr>
          <p:cNvSpPr/>
          <p:nvPr/>
        </p:nvSpPr>
        <p:spPr>
          <a:xfrm>
            <a:off x="-1" y="618802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112274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Question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ja-JP" sz="4000" dirty="0"/>
              <a:t>Anything Question?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8B60410C-132A-7844-B473-4D30E5D0B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213" y="-2879091"/>
            <a:ext cx="2327178" cy="2327178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B703F302-075B-B54A-95F2-A79B5F550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7206027"/>
            <a:ext cx="2853315" cy="700774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2AB5950C-464F-9649-A352-DACB1EE113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7871" y="7094001"/>
            <a:ext cx="1625600" cy="1625600"/>
          </a:xfrm>
          <a:prstGeom prst="rect">
            <a:avLst/>
          </a:prstGeom>
        </p:spPr>
      </p:pic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99C0FFCE-DE09-9046-A301-609DEA49BDCA}"/>
              </a:ext>
            </a:extLst>
          </p:cNvPr>
          <p:cNvSpPr/>
          <p:nvPr/>
        </p:nvSpPr>
        <p:spPr>
          <a:xfrm>
            <a:off x="0" y="2452605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424C34F5-9E03-9148-8227-10B66792D726}"/>
              </a:ext>
            </a:extLst>
          </p:cNvPr>
          <p:cNvSpPr/>
          <p:nvPr/>
        </p:nvSpPr>
        <p:spPr>
          <a:xfrm>
            <a:off x="0" y="3103534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D187BC8B-5E07-7041-8DDD-85142C2CF90D}"/>
              </a:ext>
            </a:extLst>
          </p:cNvPr>
          <p:cNvSpPr/>
          <p:nvPr/>
        </p:nvSpPr>
        <p:spPr>
          <a:xfrm>
            <a:off x="0" y="3754463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45384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15502"/>
            <a:ext cx="10515600" cy="1325563"/>
          </a:xfrm>
        </p:spPr>
        <p:txBody>
          <a:bodyPr/>
          <a:lstStyle/>
          <a:p>
            <a:r>
              <a:rPr lang="en-US" altLang="ja-JP" dirty="0"/>
              <a:t>Question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ja-JP" sz="4000" dirty="0"/>
              <a:t>Thank you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8B60410C-132A-7844-B473-4D30E5D0B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213" y="-2879091"/>
            <a:ext cx="2327178" cy="2327178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B703F302-075B-B54A-95F2-A79B5F550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7206027"/>
            <a:ext cx="2853315" cy="700774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2AB5950C-464F-9649-A352-DACB1EE113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7871" y="7094001"/>
            <a:ext cx="1625600" cy="1625600"/>
          </a:xfrm>
          <a:prstGeom prst="rect">
            <a:avLst/>
          </a:prstGeom>
        </p:spPr>
      </p:pic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99C0FFCE-DE09-9046-A301-609DEA49BDCA}"/>
              </a:ext>
            </a:extLst>
          </p:cNvPr>
          <p:cNvSpPr/>
          <p:nvPr/>
        </p:nvSpPr>
        <p:spPr>
          <a:xfrm rot="10800000">
            <a:off x="0" y="2452605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424C34F5-9E03-9148-8227-10B66792D726}"/>
              </a:ext>
            </a:extLst>
          </p:cNvPr>
          <p:cNvSpPr/>
          <p:nvPr/>
        </p:nvSpPr>
        <p:spPr>
          <a:xfrm rot="10800000">
            <a:off x="0" y="3103534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D187BC8B-5E07-7041-8DDD-85142C2CF90D}"/>
              </a:ext>
            </a:extLst>
          </p:cNvPr>
          <p:cNvSpPr/>
          <p:nvPr/>
        </p:nvSpPr>
        <p:spPr>
          <a:xfrm rot="10800000">
            <a:off x="0" y="3754463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74966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Me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10400" dirty="0" err="1"/>
              <a:t>Takahito</a:t>
            </a:r>
            <a:r>
              <a:rPr lang="en-US" altLang="ja-JP" sz="10400" dirty="0"/>
              <a:t> </a:t>
            </a:r>
            <a:r>
              <a:rPr lang="en-US" altLang="ja-JP" sz="10400" dirty="0" err="1"/>
              <a:t>Sueda</a:t>
            </a:r>
            <a:endParaRPr lang="en-US" altLang="ja-JP" sz="10400" dirty="0"/>
          </a:p>
          <a:p>
            <a:r>
              <a:rPr lang="en-US" altLang="ja-JP" sz="3600" dirty="0"/>
              <a:t>Twitter:</a:t>
            </a:r>
            <a:r>
              <a:rPr lang="ja-JP" altLang="en-US" sz="3600"/>
              <a:t> </a:t>
            </a:r>
            <a:r>
              <a:rPr lang="en-US" altLang="ja-JP" sz="3600" dirty="0"/>
              <a:t>@</a:t>
            </a:r>
            <a:r>
              <a:rPr lang="en-US" altLang="ja-JP" sz="3600" dirty="0" err="1"/>
              <a:t>terfno_mai</a:t>
            </a:r>
            <a:endParaRPr lang="en-US" altLang="ja-JP" sz="3600" dirty="0"/>
          </a:p>
          <a:p>
            <a:r>
              <a:rPr lang="ja-JP" altLang="en-US" sz="3600"/>
              <a:t>津山高専 総合理工学科 情報システム系 </a:t>
            </a:r>
            <a:r>
              <a:rPr lang="en-US" altLang="ja-JP" sz="3600" dirty="0"/>
              <a:t>3</a:t>
            </a:r>
            <a:r>
              <a:rPr lang="ja-JP" altLang="en-US" sz="3600"/>
              <a:t>年</a:t>
            </a:r>
            <a:endParaRPr lang="en-US" altLang="ja-JP" sz="3600" dirty="0"/>
          </a:p>
          <a:p>
            <a:pPr marL="0" indent="0">
              <a:buNone/>
            </a:pPr>
            <a:r>
              <a:rPr lang="en-US" altLang="ja-JP" sz="2000" dirty="0"/>
              <a:t> </a:t>
            </a:r>
            <a:endParaRPr lang="en-US" altLang="ja-JP" sz="3600" dirty="0"/>
          </a:p>
          <a:p>
            <a:r>
              <a:rPr lang="ja-JP" altLang="en-US" sz="3200"/>
              <a:t>実績</a:t>
            </a:r>
            <a:r>
              <a:rPr lang="en-US" altLang="ja-JP" sz="3200" dirty="0"/>
              <a:t>:</a:t>
            </a:r>
            <a:r>
              <a:rPr lang="ja-JP" altLang="en-US" sz="3200"/>
              <a:t>特筆するほどなんもやってない</a:t>
            </a:r>
            <a:endParaRPr lang="en-US" altLang="ja-JP" sz="3200" dirty="0"/>
          </a:p>
          <a:p>
            <a:r>
              <a:rPr lang="ja-JP" altLang="en-US" sz="3200"/>
              <a:t>趣味</a:t>
            </a:r>
            <a:r>
              <a:rPr lang="en-US" altLang="ja-JP" sz="3200" dirty="0"/>
              <a:t>:</a:t>
            </a:r>
            <a:r>
              <a:rPr lang="ja-JP" altLang="en-US" sz="3200"/>
              <a:t>最近買った</a:t>
            </a:r>
            <a:r>
              <a:rPr lang="en-US" altLang="ja-JP" sz="3200" dirty="0" err="1"/>
              <a:t>MacBookPro</a:t>
            </a:r>
            <a:r>
              <a:rPr lang="ja-JP" altLang="en-US" sz="3200"/>
              <a:t>にステッカー貼る</a:t>
            </a:r>
            <a:endParaRPr lang="en-US" altLang="ja-JP" sz="32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338D57-E5C3-894A-9A07-85B686795972}"/>
              </a:ext>
            </a:extLst>
          </p:cNvPr>
          <p:cNvSpPr/>
          <p:nvPr/>
        </p:nvSpPr>
        <p:spPr>
          <a:xfrm>
            <a:off x="11541071" y="2452605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E25CCCD-657C-C94B-89CB-4128AA0E0CC8}"/>
              </a:ext>
            </a:extLst>
          </p:cNvPr>
          <p:cNvSpPr/>
          <p:nvPr/>
        </p:nvSpPr>
        <p:spPr>
          <a:xfrm>
            <a:off x="11541071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C199D4-ABAF-0647-A9FA-38F9A889A048}"/>
              </a:ext>
            </a:extLst>
          </p:cNvPr>
          <p:cNvSpPr/>
          <p:nvPr/>
        </p:nvSpPr>
        <p:spPr>
          <a:xfrm>
            <a:off x="11541071" y="3754465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2437CF95-B246-B14E-8161-9323B746A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6353" y="4992353"/>
            <a:ext cx="1955800" cy="1955800"/>
          </a:xfrm>
          <a:prstGeom prst="rect">
            <a:avLst/>
          </a:prstGeom>
        </p:spPr>
      </p:pic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96F82B96-F8C1-8743-B70C-9DD33E3AA038}"/>
              </a:ext>
            </a:extLst>
          </p:cNvPr>
          <p:cNvCxnSpPr>
            <a:cxnSpLocks/>
          </p:cNvCxnSpPr>
          <p:nvPr/>
        </p:nvCxnSpPr>
        <p:spPr>
          <a:xfrm flipH="1">
            <a:off x="12262352" y="2897966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6095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/>
              <a:t>me</a:t>
            </a:r>
          </a:p>
          <a:p>
            <a:r>
              <a:rPr kumimoji="1" lang="en-US" altLang="ja-JP" sz="3600" dirty="0"/>
              <a:t>TL;DR</a:t>
            </a:r>
          </a:p>
          <a:p>
            <a:r>
              <a:rPr kumimoji="1" lang="en-US" altLang="ja-JP" sz="3600" dirty="0"/>
              <a:t>Purpose</a:t>
            </a:r>
          </a:p>
          <a:p>
            <a:r>
              <a:rPr lang="en-US" altLang="ja-JP" sz="3600" dirty="0"/>
              <a:t>Daily UI</a:t>
            </a:r>
          </a:p>
          <a:p>
            <a:r>
              <a:rPr lang="en-US" altLang="ja-JP" sz="3600" dirty="0"/>
              <a:t>Duration</a:t>
            </a:r>
          </a:p>
          <a:p>
            <a:r>
              <a:rPr lang="en-US" altLang="ja-JP" sz="3600" dirty="0"/>
              <a:t>Tool</a:t>
            </a:r>
          </a:p>
          <a:p>
            <a:r>
              <a:rPr lang="en-US" altLang="ja-JP" sz="3600" dirty="0"/>
              <a:t>Output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338D57-E5C3-894A-9A07-85B686795972}"/>
              </a:ext>
            </a:extLst>
          </p:cNvPr>
          <p:cNvSpPr/>
          <p:nvPr/>
        </p:nvSpPr>
        <p:spPr>
          <a:xfrm rot="10800000">
            <a:off x="11541070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E25CCCD-657C-C94B-89CB-4128AA0E0CC8}"/>
              </a:ext>
            </a:extLst>
          </p:cNvPr>
          <p:cNvSpPr/>
          <p:nvPr/>
        </p:nvSpPr>
        <p:spPr>
          <a:xfrm rot="10800000">
            <a:off x="11541071" y="3103535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C199D4-ABAF-0647-A9FA-38F9A889A048}"/>
              </a:ext>
            </a:extLst>
          </p:cNvPr>
          <p:cNvSpPr/>
          <p:nvPr/>
        </p:nvSpPr>
        <p:spPr>
          <a:xfrm rot="10800000">
            <a:off x="11541071" y="6207071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B5428611-CA15-2941-B8B8-DFF5A848B0ED}"/>
              </a:ext>
            </a:extLst>
          </p:cNvPr>
          <p:cNvCxnSpPr>
            <a:cxnSpLocks/>
          </p:cNvCxnSpPr>
          <p:nvPr/>
        </p:nvCxnSpPr>
        <p:spPr>
          <a:xfrm flipH="1">
            <a:off x="-6556492" y="3496679"/>
            <a:ext cx="6483460" cy="0"/>
          </a:xfrm>
          <a:prstGeom prst="line">
            <a:avLst/>
          </a:prstGeom>
          <a:ln w="38100">
            <a:solidFill>
              <a:srgbClr val="FFFF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0235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me</a:t>
            </a:r>
          </a:p>
          <a:p>
            <a:r>
              <a:rPr kumimoji="1" lang="en-US" altLang="ja-JP" sz="8000" b="1" dirty="0"/>
              <a:t>TL;DR</a:t>
            </a:r>
            <a:endParaRPr kumimoji="1" lang="en-US" altLang="ja-JP" sz="5400" b="1" dirty="0"/>
          </a:p>
          <a:p>
            <a:r>
              <a:rPr kumimoji="1" lang="en-US" altLang="ja-JP" dirty="0"/>
              <a:t>Purpose</a:t>
            </a:r>
          </a:p>
          <a:p>
            <a:r>
              <a:rPr lang="en-US" altLang="ja-JP" dirty="0"/>
              <a:t>Daily UI</a:t>
            </a:r>
          </a:p>
          <a:p>
            <a:r>
              <a:rPr lang="en-US" altLang="ja-JP" dirty="0"/>
              <a:t>Duration</a:t>
            </a:r>
          </a:p>
          <a:p>
            <a:r>
              <a:rPr lang="en-US" altLang="ja-JP" dirty="0"/>
              <a:t>Tool</a:t>
            </a:r>
          </a:p>
          <a:p>
            <a:r>
              <a:rPr lang="en-US" altLang="ja-JP" dirty="0"/>
              <a:t>Output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338D57-E5C3-894A-9A07-85B686795972}"/>
              </a:ext>
            </a:extLst>
          </p:cNvPr>
          <p:cNvSpPr/>
          <p:nvPr/>
        </p:nvSpPr>
        <p:spPr>
          <a:xfrm>
            <a:off x="0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E25CCCD-657C-C94B-89CB-4128AA0E0CC8}"/>
              </a:ext>
            </a:extLst>
          </p:cNvPr>
          <p:cNvSpPr/>
          <p:nvPr/>
        </p:nvSpPr>
        <p:spPr>
          <a:xfrm>
            <a:off x="5770535" y="-1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C199D4-ABAF-0647-A9FA-38F9A889A048}"/>
              </a:ext>
            </a:extLst>
          </p:cNvPr>
          <p:cNvSpPr/>
          <p:nvPr/>
        </p:nvSpPr>
        <p:spPr>
          <a:xfrm>
            <a:off x="11541071" y="0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D2E3A55A-2A6A-8D47-9E4C-F690FA7B32E3}"/>
              </a:ext>
            </a:extLst>
          </p:cNvPr>
          <p:cNvCxnSpPr>
            <a:cxnSpLocks/>
          </p:cNvCxnSpPr>
          <p:nvPr/>
        </p:nvCxnSpPr>
        <p:spPr>
          <a:xfrm flipH="1">
            <a:off x="-387266" y="3496679"/>
            <a:ext cx="6483460" cy="0"/>
          </a:xfrm>
          <a:prstGeom prst="line">
            <a:avLst/>
          </a:prstGeom>
          <a:ln w="38100">
            <a:solidFill>
              <a:srgbClr val="FFFF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E1A7DAD8-DCE8-CF42-BEB3-2E7D6360C93E}"/>
              </a:ext>
            </a:extLst>
          </p:cNvPr>
          <p:cNvCxnSpPr>
            <a:cxnSpLocks/>
          </p:cNvCxnSpPr>
          <p:nvPr/>
        </p:nvCxnSpPr>
        <p:spPr>
          <a:xfrm flipH="1">
            <a:off x="2911288" y="7430667"/>
            <a:ext cx="6483460" cy="0"/>
          </a:xfrm>
          <a:prstGeom prst="line">
            <a:avLst/>
          </a:prstGeom>
          <a:ln w="38100">
            <a:solidFill>
              <a:srgbClr val="FF1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4828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TL;DR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3600" dirty="0" err="1"/>
              <a:t>DailyUI</a:t>
            </a:r>
            <a:r>
              <a:rPr lang="ja-JP" altLang="en-US" sz="3600"/>
              <a:t>が楽しそう</a:t>
            </a:r>
            <a:endParaRPr lang="en-US" altLang="ja-JP" sz="3600" dirty="0"/>
          </a:p>
          <a:p>
            <a:r>
              <a:rPr lang="en-US" altLang="ja-JP" sz="3600" dirty="0" err="1"/>
              <a:t>DailyUI</a:t>
            </a:r>
            <a:r>
              <a:rPr lang="ja-JP" altLang="en-US" sz="3600"/>
              <a:t>は</a:t>
            </a:r>
            <a:r>
              <a:rPr lang="en-US" altLang="ja-JP" sz="3600" dirty="0"/>
              <a:t>Output</a:t>
            </a:r>
            <a:r>
              <a:rPr lang="ja-JP" altLang="en-US" sz="3600"/>
              <a:t>までがセットなので良さ</a:t>
            </a:r>
            <a:endParaRPr lang="en-US" altLang="ja-JP" sz="3600" dirty="0"/>
          </a:p>
          <a:p>
            <a:r>
              <a:rPr lang="ja-JP" altLang="en-US" sz="3600"/>
              <a:t>ついでにデザインの知見交換を部内とかでしたい</a:t>
            </a:r>
            <a:endParaRPr lang="en-US" altLang="ja-JP" sz="3600" dirty="0"/>
          </a:p>
          <a:p>
            <a:r>
              <a:rPr lang="ja-JP" altLang="en-US" sz="3600"/>
              <a:t>あわよくば先輩の知識を吸い取りたい</a:t>
            </a:r>
            <a:endParaRPr lang="en-US" altLang="ja-JP" sz="3600" dirty="0"/>
          </a:p>
          <a:p>
            <a:endParaRPr lang="en-US" altLang="ja-JP" sz="3600" dirty="0"/>
          </a:p>
          <a:p>
            <a:pPr marL="0" indent="0" algn="ctr">
              <a:buNone/>
            </a:pPr>
            <a:r>
              <a:rPr lang="en-US" altLang="ja-JP" sz="8000" dirty="0"/>
              <a:t>Just</a:t>
            </a:r>
            <a:r>
              <a:rPr lang="ja-JP" altLang="en-US" sz="8000"/>
              <a:t> </a:t>
            </a:r>
            <a:r>
              <a:rPr lang="en-US" altLang="ja-JP" sz="8000" dirty="0"/>
              <a:t>For</a:t>
            </a:r>
            <a:r>
              <a:rPr lang="ja-JP" altLang="en-US" sz="8000"/>
              <a:t> </a:t>
            </a:r>
            <a:r>
              <a:rPr lang="en-US" altLang="ja-JP" sz="8000" dirty="0"/>
              <a:t>Fun</a:t>
            </a:r>
            <a:endParaRPr lang="en-US" altLang="ja-JP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338D57-E5C3-894A-9A07-85B686795972}"/>
              </a:ext>
            </a:extLst>
          </p:cNvPr>
          <p:cNvSpPr/>
          <p:nvPr/>
        </p:nvSpPr>
        <p:spPr>
          <a:xfrm>
            <a:off x="0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E25CCCD-657C-C94B-89CB-4128AA0E0CC8}"/>
              </a:ext>
            </a:extLst>
          </p:cNvPr>
          <p:cNvSpPr/>
          <p:nvPr/>
        </p:nvSpPr>
        <p:spPr>
          <a:xfrm>
            <a:off x="650929" y="0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C199D4-ABAF-0647-A9FA-38F9A889A048}"/>
              </a:ext>
            </a:extLst>
          </p:cNvPr>
          <p:cNvSpPr/>
          <p:nvPr/>
        </p:nvSpPr>
        <p:spPr>
          <a:xfrm>
            <a:off x="1301859" y="-1147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1BF6A4ED-3B16-8648-B93F-1F60DA38E838}"/>
              </a:ext>
            </a:extLst>
          </p:cNvPr>
          <p:cNvCxnSpPr>
            <a:cxnSpLocks/>
          </p:cNvCxnSpPr>
          <p:nvPr/>
        </p:nvCxnSpPr>
        <p:spPr>
          <a:xfrm flipH="1">
            <a:off x="12274846" y="3496679"/>
            <a:ext cx="6483460" cy="0"/>
          </a:xfrm>
          <a:prstGeom prst="line">
            <a:avLst/>
          </a:prstGeom>
          <a:ln w="38100">
            <a:solidFill>
              <a:srgbClr val="FFFF1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F1BF9373-952D-C64F-A3F9-D350A7361FD9}"/>
              </a:ext>
            </a:extLst>
          </p:cNvPr>
          <p:cNvCxnSpPr>
            <a:cxnSpLocks/>
          </p:cNvCxnSpPr>
          <p:nvPr/>
        </p:nvCxnSpPr>
        <p:spPr>
          <a:xfrm flipH="1">
            <a:off x="2911288" y="6035820"/>
            <a:ext cx="6483460" cy="0"/>
          </a:xfrm>
          <a:prstGeom prst="line">
            <a:avLst/>
          </a:prstGeom>
          <a:ln w="38100">
            <a:solidFill>
              <a:srgbClr val="FF1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34314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DC1CFC-CEBB-6A4F-AA76-CA3DF386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TOC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F87D56-B227-C74F-9E9E-260ADD4F2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/>
              <a:t>me</a:t>
            </a:r>
          </a:p>
          <a:p>
            <a:r>
              <a:rPr kumimoji="1" lang="en-US" altLang="ja-JP" sz="3600" dirty="0"/>
              <a:t>TL;DR</a:t>
            </a:r>
          </a:p>
          <a:p>
            <a:r>
              <a:rPr kumimoji="1" lang="en-US" altLang="ja-JP" sz="3600" dirty="0"/>
              <a:t>Purpose</a:t>
            </a:r>
          </a:p>
          <a:p>
            <a:r>
              <a:rPr lang="en-US" altLang="ja-JP" sz="3600" dirty="0"/>
              <a:t>Daily UI</a:t>
            </a:r>
          </a:p>
          <a:p>
            <a:r>
              <a:rPr lang="en-US" altLang="ja-JP" sz="3600" dirty="0"/>
              <a:t>Duration</a:t>
            </a:r>
          </a:p>
          <a:p>
            <a:r>
              <a:rPr lang="en-US" altLang="ja-JP" sz="3600" dirty="0"/>
              <a:t>Tool</a:t>
            </a:r>
          </a:p>
          <a:p>
            <a:r>
              <a:rPr lang="en-US" altLang="ja-JP" sz="3600" dirty="0"/>
              <a:t>Output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338D57-E5C3-894A-9A07-85B686795972}"/>
              </a:ext>
            </a:extLst>
          </p:cNvPr>
          <p:cNvSpPr/>
          <p:nvPr/>
        </p:nvSpPr>
        <p:spPr>
          <a:xfrm>
            <a:off x="0" y="0"/>
            <a:ext cx="650929" cy="650929"/>
          </a:xfrm>
          <a:prstGeom prst="rect">
            <a:avLst/>
          </a:prstGeom>
          <a:solidFill>
            <a:srgbClr val="FF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19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E25CCCD-657C-C94B-89CB-4128AA0E0CC8}"/>
              </a:ext>
            </a:extLst>
          </p:cNvPr>
          <p:cNvSpPr/>
          <p:nvPr/>
        </p:nvSpPr>
        <p:spPr>
          <a:xfrm>
            <a:off x="0" y="650929"/>
            <a:ext cx="650929" cy="650929"/>
          </a:xfrm>
          <a:prstGeom prst="rect">
            <a:avLst/>
          </a:prstGeom>
          <a:solidFill>
            <a:srgbClr val="19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BC199D4-ABAF-0647-A9FA-38F9A889A048}"/>
              </a:ext>
            </a:extLst>
          </p:cNvPr>
          <p:cNvSpPr/>
          <p:nvPr/>
        </p:nvSpPr>
        <p:spPr>
          <a:xfrm>
            <a:off x="0" y="1301858"/>
            <a:ext cx="650929" cy="650929"/>
          </a:xfrm>
          <a:prstGeom prst="rect">
            <a:avLst/>
          </a:prstGeom>
          <a:solidFill>
            <a:srgbClr val="FFF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19FFFF"/>
              </a:solidFill>
              <a:latin typeface="Cica" panose="020B0409020203020207" pitchFamily="49" charset="-128"/>
              <a:ea typeface="Cica" panose="020B0409020203020207" pitchFamily="49" charset="-128"/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94DCB63D-AF6C-7244-8A88-46A1139C6568}"/>
              </a:ext>
            </a:extLst>
          </p:cNvPr>
          <p:cNvCxnSpPr>
            <a:cxnSpLocks/>
          </p:cNvCxnSpPr>
          <p:nvPr/>
        </p:nvCxnSpPr>
        <p:spPr>
          <a:xfrm flipH="1">
            <a:off x="2911288" y="6930732"/>
            <a:ext cx="6483460" cy="0"/>
          </a:xfrm>
          <a:prstGeom prst="line">
            <a:avLst/>
          </a:prstGeom>
          <a:ln w="38100">
            <a:solidFill>
              <a:srgbClr val="FF1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5C039E59-F441-884D-A6D3-69FA2D8EBC52}"/>
              </a:ext>
            </a:extLst>
          </p:cNvPr>
          <p:cNvCxnSpPr>
            <a:cxnSpLocks/>
          </p:cNvCxnSpPr>
          <p:nvPr/>
        </p:nvCxnSpPr>
        <p:spPr>
          <a:xfrm flipH="1">
            <a:off x="-6548764" y="4023255"/>
            <a:ext cx="6483460" cy="0"/>
          </a:xfrm>
          <a:prstGeom prst="line">
            <a:avLst/>
          </a:prstGeom>
          <a:ln w="38100">
            <a:solidFill>
              <a:srgbClr val="19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263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1245</Words>
  <Application>Microsoft Macintosh PowerPoint</Application>
  <PresentationFormat>ワイド画面</PresentationFormat>
  <Paragraphs>401</Paragraphs>
  <Slides>47</Slides>
  <Notes>45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47</vt:i4>
      </vt:variant>
    </vt:vector>
  </HeadingPairs>
  <TitlesOfParts>
    <vt:vector size="51" baseType="lpstr">
      <vt:lpstr>Cica</vt:lpstr>
      <vt:lpstr>游ゴシック</vt:lpstr>
      <vt:lpstr>Arial</vt:lpstr>
      <vt:lpstr>Office テーマ</vt:lpstr>
      <vt:lpstr>DailyUI 100Day Challenge</vt:lpstr>
      <vt:lpstr>謝罪/黄色が見にくいかも</vt:lpstr>
      <vt:lpstr>TOC</vt:lpstr>
      <vt:lpstr>TOC</vt:lpstr>
      <vt:lpstr>Me</vt:lpstr>
      <vt:lpstr>TOC</vt:lpstr>
      <vt:lpstr>TOC</vt:lpstr>
      <vt:lpstr>TL;DR</vt:lpstr>
      <vt:lpstr>TOC</vt:lpstr>
      <vt:lpstr>TOC</vt:lpstr>
      <vt:lpstr>Purpose</vt:lpstr>
      <vt:lpstr>Purpose</vt:lpstr>
      <vt:lpstr>Purpose</vt:lpstr>
      <vt:lpstr>Purpose</vt:lpstr>
      <vt:lpstr>TOC</vt:lpstr>
      <vt:lpstr>TOC</vt:lpstr>
      <vt:lpstr>Daily UI</vt:lpstr>
      <vt:lpstr>Daily UI</vt:lpstr>
      <vt:lpstr>Daily UI</vt:lpstr>
      <vt:lpstr>Daily UI</vt:lpstr>
      <vt:lpstr>Daily UI</vt:lpstr>
      <vt:lpstr>Daily UI</vt:lpstr>
      <vt:lpstr>TOC</vt:lpstr>
      <vt:lpstr>TOC</vt:lpstr>
      <vt:lpstr>Duration</vt:lpstr>
      <vt:lpstr>Duration</vt:lpstr>
      <vt:lpstr>Duration</vt:lpstr>
      <vt:lpstr>TOC</vt:lpstr>
      <vt:lpstr>TOC</vt:lpstr>
      <vt:lpstr>Tool</vt:lpstr>
      <vt:lpstr>Tool</vt:lpstr>
      <vt:lpstr>Tool</vt:lpstr>
      <vt:lpstr>Tool</vt:lpstr>
      <vt:lpstr>Tool</vt:lpstr>
      <vt:lpstr>Tool</vt:lpstr>
      <vt:lpstr>Tool</vt:lpstr>
      <vt:lpstr>Tool</vt:lpstr>
      <vt:lpstr>Tool</vt:lpstr>
      <vt:lpstr>Tool</vt:lpstr>
      <vt:lpstr>Tool</vt:lpstr>
      <vt:lpstr>TOC</vt:lpstr>
      <vt:lpstr>TOC</vt:lpstr>
      <vt:lpstr>Output</vt:lpstr>
      <vt:lpstr>Output</vt:lpstr>
      <vt:lpstr>Output</vt:lpstr>
      <vt:lpstr>Question</vt:lpstr>
      <vt:lpstr>Question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DailyUI 100Day Challenge</dc:title>
  <dc:creator>b-suedat@tsuyama.kosen-ac.jp</dc:creator>
  <cp:lastModifiedBy>b-suedat@tsuyama.kosen-ac.jp</cp:lastModifiedBy>
  <cp:revision>25</cp:revision>
  <dcterms:created xsi:type="dcterms:W3CDTF">2018-10-30T02:05:44Z</dcterms:created>
  <dcterms:modified xsi:type="dcterms:W3CDTF">2018-10-30T05:32:04Z</dcterms:modified>
</cp:coreProperties>
</file>

<file path=docProps/thumbnail.jpeg>
</file>